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86" r:id="rId5"/>
    <p:sldId id="259" r:id="rId6"/>
    <p:sldId id="260" r:id="rId7"/>
    <p:sldId id="287" r:id="rId8"/>
    <p:sldId id="288" r:id="rId9"/>
    <p:sldId id="261" r:id="rId10"/>
    <p:sldId id="289" r:id="rId11"/>
    <p:sldId id="283" r:id="rId12"/>
    <p:sldId id="285" r:id="rId13"/>
    <p:sldId id="284" r:id="rId14"/>
    <p:sldId id="272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5" r:id="rId25"/>
    <p:sldId id="276" r:id="rId26"/>
    <p:sldId id="277" r:id="rId27"/>
    <p:sldId id="278" r:id="rId28"/>
    <p:sldId id="290" r:id="rId29"/>
    <p:sldId id="280" r:id="rId30"/>
    <p:sldId id="281" r:id="rId31"/>
    <p:sldId id="282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Kargo%20b&#246;lgel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K&#304;R\Desktop\Masa&#252;st\21.%20UPK\Kargo%20Analizler\Yeni%20Microsoft%20Excel%20&#199;al&#305;&#351;ma%20Sayfas&#305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742379424794127E-2"/>
          <c:y val="0.15368988654643975"/>
          <c:w val="0.81544963129608794"/>
          <c:h val="0.71817397825271845"/>
        </c:manualLayout>
      </c:layout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1.5107913241151271E-2"/>
                  <c:y val="-7.6413646442361122E-2"/>
                </c:manualLayout>
              </c:layout>
              <c:tx>
                <c:rich>
                  <a:bodyPr/>
                  <a:lstStyle/>
                  <a:p>
                    <a:fld id="{343B4464-B391-48E9-93FF-9B648785AAC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4.1007193083124879E-2"/>
                  <c:y val="-3.97350961500278E-2"/>
                </c:manualLayout>
              </c:layout>
              <c:tx>
                <c:rich>
                  <a:bodyPr/>
                  <a:lstStyle/>
                  <a:p>
                    <a:fld id="{6246D2DD-D419-4117-9DDD-E83CCBD128B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2.1582733201643087E-3"/>
                  <c:y val="0.1222618343077778"/>
                </c:manualLayout>
              </c:layout>
              <c:tx>
                <c:rich>
                  <a:bodyPr/>
                  <a:lstStyle/>
                  <a:p>
                    <a:fld id="{B5FB68A7-A87A-447F-95FC-980DDBCA243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8.6330932806578681E-3"/>
                  <c:y val="0.31176767748483342"/>
                </c:manualLayout>
              </c:layout>
              <c:tx>
                <c:rich>
                  <a:bodyPr/>
                  <a:lstStyle/>
                  <a:p>
                    <a:fld id="{0AD07B11-00E7-4D38-8FD2-487AE990FDE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3.1804357788609759E-2"/>
                  <c:y val="4.624390701162355E-2"/>
                </c:manualLayout>
              </c:layout>
              <c:tx>
                <c:rich>
                  <a:bodyPr/>
                  <a:lstStyle/>
                  <a:p>
                    <a:fld id="{F5CDC688-24CF-470E-B9C9-67DE6426515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5.3201856712355403E-2"/>
                  <c:y val="-0.2975478065241845"/>
                </c:manualLayout>
              </c:layout>
              <c:tx>
                <c:rich>
                  <a:bodyPr/>
                  <a:lstStyle/>
                  <a:p>
                    <a:fld id="{C642E841-F730-4703-BFE8-1167E0F120A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5.391044869391326E-2"/>
                  <c:y val="-0.2927205193100863"/>
                </c:manualLayout>
              </c:layout>
              <c:tx>
                <c:rich>
                  <a:bodyPr/>
                  <a:lstStyle/>
                  <a:p>
                    <a:fld id="{C23845A7-96D4-47DA-B492-B8F6721414D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4.7334360982654944E-3"/>
                  <c:y val="-0.14680985189351331"/>
                </c:manualLayout>
              </c:layout>
              <c:tx>
                <c:rich>
                  <a:bodyPr/>
                  <a:lstStyle/>
                  <a:p>
                    <a:fld id="{DC807B3E-04B8-41E1-B189-6B969B0E875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0.1068668499770862"/>
                  <c:y val="0.22666643232095976"/>
                </c:manualLayout>
              </c:layout>
              <c:tx>
                <c:rich>
                  <a:bodyPr/>
                  <a:lstStyle/>
                  <a:p>
                    <a:fld id="{10C32254-BED5-40A1-B8FC-2A733A32EAD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1.0545903984224194E-2"/>
                  <c:y val="0.33879452568428947"/>
                </c:manualLayout>
              </c:layout>
              <c:tx>
                <c:rich>
                  <a:bodyPr/>
                  <a:lstStyle/>
                  <a:p>
                    <a:fld id="{A7291AA5-E14D-413A-9E5E-73F15C0D837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0.10321261925592626"/>
                  <c:y val="-0.19740204349456311"/>
                </c:manualLayout>
              </c:layout>
              <c:tx>
                <c:rich>
                  <a:bodyPr/>
                  <a:lstStyle/>
                  <a:p>
                    <a:fld id="{64963357-D5EA-4C2C-A5E8-FAF11B43F38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3.6134892860614644E-2"/>
                  <c:y val="0.25884209786276713"/>
                </c:manualLayout>
              </c:layout>
              <c:tx>
                <c:rich>
                  <a:bodyPr/>
                  <a:lstStyle/>
                  <a:p>
                    <a:fld id="{529C8D6A-E09E-417F-B6EB-C486D6CBD22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3.9080531600216642E-2"/>
                  <c:y val="-0.10697904949381327"/>
                </c:manualLayout>
              </c:layout>
              <c:tx>
                <c:rich>
                  <a:bodyPr/>
                  <a:lstStyle/>
                  <a:p>
                    <a:fld id="{B836CD73-B266-4A84-AD21-9DD765D03D9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13117752642030858"/>
                  <c:y val="-0.35819366329208857"/>
                </c:manualLayout>
              </c:layout>
              <c:tx>
                <c:rich>
                  <a:bodyPr/>
                  <a:lstStyle/>
                  <a:p>
                    <a:fld id="{C3FF5A6A-3551-4068-8C35-5578F8A9903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0.12066408365620963"/>
                  <c:y val="0.12346714473190851"/>
                </c:manualLayout>
              </c:layout>
              <c:tx>
                <c:rich>
                  <a:bodyPr/>
                  <a:lstStyle/>
                  <a:p>
                    <a:fld id="{3ECDD649-40A9-4FAD-964A-4D77805E0D0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7.0143882905345262E-2"/>
                  <c:y val="0.13448801773855554"/>
                </c:manualLayout>
              </c:layout>
              <c:tx>
                <c:rich>
                  <a:bodyPr/>
                  <a:lstStyle/>
                  <a:p>
                    <a:fld id="{B72B11E1-0D80-43A8-B080-BB4DB3C0F03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22572473579691435"/>
                  <c:y val="3.9976096737907758E-2"/>
                </c:manualLayout>
              </c:layout>
              <c:tx>
                <c:rich>
                  <a:bodyPr/>
                  <a:lstStyle/>
                  <a:p>
                    <a:fld id="{F7911467-20EA-46FB-BC82-DBAC6F8AAA1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1.2949596578205502E-2"/>
                  <c:y val="-0.1044047619047619"/>
                </c:manualLayout>
              </c:layout>
              <c:tx>
                <c:rich>
                  <a:bodyPr/>
                  <a:lstStyle/>
                  <a:p>
                    <a:fld id="{004982AC-EBB3-41D2-BC90-45554F300CC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4.2086329743207029E-2"/>
                  <c:y val="-9.1696375730833377E-2"/>
                </c:manualLayout>
              </c:layout>
              <c:tx>
                <c:rich>
                  <a:bodyPr/>
                  <a:lstStyle/>
                  <a:p>
                    <a:fld id="{8687F999-85C0-457A-B172-E9852DEBAD1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5.9598105792331595E-2"/>
                  <c:y val="0.10593152418447695"/>
                </c:manualLayout>
              </c:layout>
              <c:tx>
                <c:rich>
                  <a:bodyPr/>
                  <a:lstStyle/>
                  <a:p>
                    <a:fld id="{3E6D834F-3415-458B-9F37-14B40F579A8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9.8201436067483341E-2"/>
                  <c:y val="9.4752921588527744E-2"/>
                </c:manualLayout>
              </c:layout>
              <c:tx>
                <c:rich>
                  <a:bodyPr/>
                  <a:lstStyle/>
                  <a:p>
                    <a:fld id="{70A698F1-796E-4BB8-BB07-985B4038B88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12949639920986811"/>
                  <c:y val="0.14977074702702781"/>
                </c:manualLayout>
              </c:layout>
              <c:tx>
                <c:rich>
                  <a:bodyPr/>
                  <a:lstStyle/>
                  <a:p>
                    <a:fld id="{C93BDB55-BFA9-4CA6-BB9F-0B8CE7FA325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5.9352516304522929E-2"/>
                  <c:y val="-0.10392255916161117"/>
                </c:manualLayout>
              </c:layout>
              <c:tx>
                <c:rich>
                  <a:bodyPr/>
                  <a:lstStyle/>
                  <a:p>
                    <a:fld id="{B43531FD-F406-43EB-A75B-57D1C4586A4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16834531897282845"/>
                  <c:y val="0.13143147188086107"/>
                </c:manualLayout>
              </c:layout>
              <c:tx>
                <c:rich>
                  <a:bodyPr/>
                  <a:lstStyle/>
                  <a:p>
                    <a:fld id="{FDF6E453-493C-41E8-BC6B-24813E78DC2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-0.11438848596871676"/>
                  <c:y val="-4.5848187865416702E-2"/>
                </c:manualLayout>
              </c:layout>
              <c:tx>
                <c:rich>
                  <a:bodyPr/>
                  <a:lstStyle/>
                  <a:p>
                    <a:fld id="{EA80659A-C792-4205-BB44-86517C2A658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13754998760692277"/>
                  <c:y val="-8.1670664644693414E-2"/>
                </c:manualLayout>
              </c:layout>
              <c:tx>
                <c:rich>
                  <a:bodyPr/>
                  <a:lstStyle/>
                  <a:p>
                    <a:fld id="{B3648C3E-7CE5-45A6-8B3B-B462FBDE2BC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18017591551056117"/>
                  <c:y val="0.10494563179602549"/>
                </c:manualLayout>
              </c:layout>
              <c:tx>
                <c:rich>
                  <a:bodyPr/>
                  <a:lstStyle/>
                  <a:p>
                    <a:fld id="{C2050EAB-8611-40B6-89DB-A9A7145B094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7.693845020850705E-2"/>
                  <c:y val="-7.6461781022797819E-3"/>
                </c:manualLayout>
              </c:layout>
              <c:tx>
                <c:rich>
                  <a:bodyPr/>
                  <a:lstStyle/>
                  <a:p>
                    <a:fld id="{0455918A-10FA-4C5E-8058-1E986FD8F05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 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13335333559867069"/>
                  <c:y val="-0.1016725081991241"/>
                </c:manualLayout>
              </c:layout>
              <c:tx>
                <c:rich>
                  <a:bodyPr/>
                  <a:lstStyle/>
                  <a:p>
                    <a:fld id="{622409CC-350B-401D-8C1A-6CE45AFE0A9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7.2821756278769717E-2"/>
                  <c:y val="-7.106709792041771E-2"/>
                </c:manualLayout>
              </c:layout>
              <c:tx>
                <c:rich>
                  <a:bodyPr/>
                  <a:lstStyle/>
                  <a:p>
                    <a:fld id="{EBE96D1C-2790-48E5-865B-B576161D271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6.1530757901468447E-2"/>
                  <c:y val="-0.11142938765352825"/>
                </c:manualLayout>
              </c:layout>
              <c:tx>
                <c:rich>
                  <a:bodyPr/>
                  <a:lstStyle/>
                  <a:p>
                    <a:fld id="{AC026363-2FDF-43EE-9399-E399B4F3419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Sayfa1!$L$34:$L$64</c:f>
              <c:numCache>
                <c:formatCode>General</c:formatCode>
                <c:ptCount val="31"/>
                <c:pt idx="0">
                  <c:v>4.88</c:v>
                </c:pt>
                <c:pt idx="1">
                  <c:v>4.88</c:v>
                </c:pt>
                <c:pt idx="2">
                  <c:v>4.8499999999999996</c:v>
                </c:pt>
                <c:pt idx="3">
                  <c:v>4.84</c:v>
                </c:pt>
                <c:pt idx="4">
                  <c:v>4.78</c:v>
                </c:pt>
                <c:pt idx="5">
                  <c:v>4.78</c:v>
                </c:pt>
                <c:pt idx="6">
                  <c:v>4.7300000000000004</c:v>
                </c:pt>
                <c:pt idx="7">
                  <c:v>4.7300000000000004</c:v>
                </c:pt>
                <c:pt idx="8">
                  <c:v>4.7</c:v>
                </c:pt>
                <c:pt idx="9">
                  <c:v>4.68</c:v>
                </c:pt>
                <c:pt idx="10">
                  <c:v>4.68</c:v>
                </c:pt>
                <c:pt idx="11">
                  <c:v>4.67</c:v>
                </c:pt>
                <c:pt idx="12">
                  <c:v>4.66</c:v>
                </c:pt>
                <c:pt idx="13">
                  <c:v>4.62</c:v>
                </c:pt>
                <c:pt idx="14">
                  <c:v>4.6100000000000003</c:v>
                </c:pt>
                <c:pt idx="15">
                  <c:v>4.55</c:v>
                </c:pt>
                <c:pt idx="16">
                  <c:v>4.49</c:v>
                </c:pt>
                <c:pt idx="17">
                  <c:v>4.46</c:v>
                </c:pt>
                <c:pt idx="18">
                  <c:v>4.46</c:v>
                </c:pt>
                <c:pt idx="19">
                  <c:v>4.42</c:v>
                </c:pt>
                <c:pt idx="20">
                  <c:v>4.3899999999999997</c:v>
                </c:pt>
                <c:pt idx="21">
                  <c:v>4.38</c:v>
                </c:pt>
                <c:pt idx="22">
                  <c:v>4.3600000000000003</c:v>
                </c:pt>
                <c:pt idx="23">
                  <c:v>4.3499999999999996</c:v>
                </c:pt>
                <c:pt idx="24">
                  <c:v>4.33</c:v>
                </c:pt>
                <c:pt idx="25">
                  <c:v>4.25</c:v>
                </c:pt>
                <c:pt idx="26">
                  <c:v>4.1900000000000004</c:v>
                </c:pt>
                <c:pt idx="27">
                  <c:v>4.08</c:v>
                </c:pt>
                <c:pt idx="28">
                  <c:v>4.0599999999999996</c:v>
                </c:pt>
                <c:pt idx="29">
                  <c:v>3.8</c:v>
                </c:pt>
                <c:pt idx="30">
                  <c:v>3.42</c:v>
                </c:pt>
              </c:numCache>
            </c:numRef>
          </c:xVal>
          <c:yVal>
            <c:numRef>
              <c:f>Sayfa1!$M$34:$M$64</c:f>
              <c:numCache>
                <c:formatCode>General</c:formatCode>
                <c:ptCount val="31"/>
                <c:pt idx="0">
                  <c:v>4.34</c:v>
                </c:pt>
                <c:pt idx="1">
                  <c:v>4.51</c:v>
                </c:pt>
                <c:pt idx="2">
                  <c:v>4.0599999999999996</c:v>
                </c:pt>
                <c:pt idx="3">
                  <c:v>4.2</c:v>
                </c:pt>
                <c:pt idx="4">
                  <c:v>3.66</c:v>
                </c:pt>
                <c:pt idx="5">
                  <c:v>3.91</c:v>
                </c:pt>
                <c:pt idx="6">
                  <c:v>3.77</c:v>
                </c:pt>
                <c:pt idx="7">
                  <c:v>4.05</c:v>
                </c:pt>
                <c:pt idx="8">
                  <c:v>3.79</c:v>
                </c:pt>
                <c:pt idx="9">
                  <c:v>4.18</c:v>
                </c:pt>
                <c:pt idx="10">
                  <c:v>3.93</c:v>
                </c:pt>
                <c:pt idx="11">
                  <c:v>3.95</c:v>
                </c:pt>
                <c:pt idx="12">
                  <c:v>4.07</c:v>
                </c:pt>
                <c:pt idx="13">
                  <c:v>3.62</c:v>
                </c:pt>
                <c:pt idx="14">
                  <c:v>3.51</c:v>
                </c:pt>
                <c:pt idx="15">
                  <c:v>3.71</c:v>
                </c:pt>
                <c:pt idx="16">
                  <c:v>3.71</c:v>
                </c:pt>
                <c:pt idx="17">
                  <c:v>3.81</c:v>
                </c:pt>
                <c:pt idx="18">
                  <c:v>4.08</c:v>
                </c:pt>
                <c:pt idx="19">
                  <c:v>3.59</c:v>
                </c:pt>
                <c:pt idx="20">
                  <c:v>3.48</c:v>
                </c:pt>
                <c:pt idx="21">
                  <c:v>3.77</c:v>
                </c:pt>
                <c:pt idx="22">
                  <c:v>4.03</c:v>
                </c:pt>
                <c:pt idx="23">
                  <c:v>3.77</c:v>
                </c:pt>
                <c:pt idx="24">
                  <c:v>4.28</c:v>
                </c:pt>
                <c:pt idx="25">
                  <c:v>4</c:v>
                </c:pt>
                <c:pt idx="26">
                  <c:v>3.62</c:v>
                </c:pt>
                <c:pt idx="27">
                  <c:v>3.79</c:v>
                </c:pt>
                <c:pt idx="28">
                  <c:v>3.75</c:v>
                </c:pt>
                <c:pt idx="29">
                  <c:v>3.47</c:v>
                </c:pt>
                <c:pt idx="30">
                  <c:v>3.56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Sayfa1!$K$34:$K$64</c15:f>
                <c15:dlblRangeCache>
                  <c:ptCount val="31"/>
                  <c:pt idx="0">
                    <c:v>15</c:v>
                  </c:pt>
                  <c:pt idx="1">
                    <c:v>20</c:v>
                  </c:pt>
                  <c:pt idx="2">
                    <c:v>6</c:v>
                  </c:pt>
                  <c:pt idx="3">
                    <c:v>21</c:v>
                  </c:pt>
                  <c:pt idx="4">
                    <c:v>11</c:v>
                  </c:pt>
                  <c:pt idx="5">
                    <c:v>25</c:v>
                  </c:pt>
                  <c:pt idx="6">
                    <c:v>18</c:v>
                  </c:pt>
                  <c:pt idx="7">
                    <c:v>23</c:v>
                  </c:pt>
                  <c:pt idx="8">
                    <c:v>9</c:v>
                  </c:pt>
                  <c:pt idx="9">
                    <c:v>10</c:v>
                  </c:pt>
                  <c:pt idx="10">
                    <c:v>30</c:v>
                  </c:pt>
                  <c:pt idx="11">
                    <c:v>17</c:v>
                  </c:pt>
                  <c:pt idx="12">
                    <c:v>24</c:v>
                  </c:pt>
                  <c:pt idx="13">
                    <c:v>31</c:v>
                  </c:pt>
                  <c:pt idx="14">
                    <c:v>8</c:v>
                  </c:pt>
                  <c:pt idx="15">
                    <c:v>5</c:v>
                  </c:pt>
                  <c:pt idx="16">
                    <c:v>12</c:v>
                  </c:pt>
                  <c:pt idx="17">
                    <c:v>3</c:v>
                  </c:pt>
                  <c:pt idx="18">
                    <c:v>7</c:v>
                  </c:pt>
                  <c:pt idx="19">
                    <c:v>2</c:v>
                  </c:pt>
                  <c:pt idx="20">
                    <c:v>13</c:v>
                  </c:pt>
                  <c:pt idx="21">
                    <c:v>22</c:v>
                  </c:pt>
                  <c:pt idx="22">
                    <c:v>16</c:v>
                  </c:pt>
                  <c:pt idx="23">
                    <c:v>28</c:v>
                  </c:pt>
                  <c:pt idx="24">
                    <c:v>27</c:v>
                  </c:pt>
                  <c:pt idx="25">
                    <c:v>14</c:v>
                  </c:pt>
                  <c:pt idx="26">
                    <c:v>29</c:v>
                  </c:pt>
                  <c:pt idx="27">
                    <c:v>1</c:v>
                  </c:pt>
                  <c:pt idx="28">
                    <c:v>4</c:v>
                  </c:pt>
                  <c:pt idx="29">
                    <c:v>19</c:v>
                  </c:pt>
                  <c:pt idx="30">
                    <c:v>26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252344"/>
        <c:axId val="237250776"/>
      </c:scatterChart>
      <c:valAx>
        <c:axId val="237252344"/>
        <c:scaling>
          <c:orientation val="minMax"/>
          <c:max val="5"/>
          <c:min val="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37250776"/>
        <c:crosses val="autoZero"/>
        <c:crossBetween val="midCat"/>
        <c:majorUnit val="0.5"/>
      </c:valAx>
      <c:valAx>
        <c:axId val="237250776"/>
        <c:scaling>
          <c:orientation val="minMax"/>
          <c:min val="3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37252344"/>
        <c:crosses val="autoZero"/>
        <c:crossBetween val="midCat"/>
        <c:majorUnit val="0.5"/>
        <c:minorUnit val="5.000000000000001E-2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>
      <a:softEdge rad="190500"/>
    </a:effectLst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Yurtiçi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0.11245865490628446"/>
                  <c:y val="8.2796688132474705E-2"/>
                </c:manualLayout>
              </c:layout>
              <c:tx>
                <c:rich>
                  <a:bodyPr/>
                  <a:lstStyle/>
                  <a:p>
                    <a:fld id="{D38647E2-3B35-4CB2-B378-F24989BFFE8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0.10584343991179714"/>
                  <c:y val="5.0597976080956675E-2"/>
                </c:manualLayout>
              </c:layout>
              <c:tx>
                <c:rich>
                  <a:bodyPr/>
                  <a:lstStyle/>
                  <a:p>
                    <a:fld id="{7AC4E595-7700-43E7-8FD6-383510BD1E6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4.6306504961411164E-2"/>
                  <c:y val="-0.14719411223551057"/>
                </c:manualLayout>
              </c:layout>
              <c:tx>
                <c:rich>
                  <a:bodyPr/>
                  <a:lstStyle/>
                  <a:p>
                    <a:fld id="{C11203A0-1511-4A79-8257-79B23884B69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15435501653803749"/>
                  <c:y val="2.7598896044158234E-2"/>
                </c:manualLayout>
              </c:layout>
              <c:tx>
                <c:rich>
                  <a:bodyPr/>
                  <a:lstStyle/>
                  <a:p>
                    <a:fld id="{659EE851-E54B-4553-9397-2DCE411E8E1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6.6152149944873215E-2"/>
                  <c:y val="-0.2897884084636615"/>
                </c:manualLayout>
              </c:layout>
              <c:tx>
                <c:rich>
                  <a:bodyPr/>
                  <a:lstStyle/>
                  <a:p>
                    <a:fld id="{80F0ED98-03E2-4C54-B6E4-51F3DC8DE11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0.13891951488423374"/>
                  <c:y val="-0.20699172033118679"/>
                </c:manualLayout>
              </c:layout>
              <c:tx>
                <c:rich>
                  <a:bodyPr/>
                  <a:lstStyle/>
                  <a:p>
                    <a:fld id="{0A198850-2897-452C-B7DC-D176378239E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0.36604189636163176"/>
                  <c:y val="-0.30358785648574055"/>
                </c:manualLayout>
              </c:layout>
              <c:tx>
                <c:rich>
                  <a:bodyPr/>
                  <a:lstStyle/>
                  <a:p>
                    <a:fld id="{DCBFD305-27A2-4A7D-9DDD-CCE317B9ADF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860184AE-A441-4E02-B9E8-83E274C1436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5.2921719955898568E-2"/>
                  <c:y val="5.0597976080956765E-2"/>
                </c:manualLayout>
              </c:layout>
              <c:tx>
                <c:rich>
                  <a:bodyPr/>
                  <a:lstStyle/>
                  <a:p>
                    <a:fld id="{30A75E26-7930-4B30-8DBA-F03670FE97F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7.0562293274531424E-2"/>
                  <c:y val="-5.9797608095676261E-2"/>
                </c:manualLayout>
              </c:layout>
              <c:tx>
                <c:rich>
                  <a:bodyPr/>
                  <a:lstStyle/>
                  <a:p>
                    <a:fld id="{879D023E-3FDE-4881-A5A9-46BFB320A7B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2.4255788313120339E-2"/>
                  <c:y val="9.1996320147194027E-2"/>
                </c:manualLayout>
              </c:layout>
              <c:tx>
                <c:rich>
                  <a:bodyPr/>
                  <a:lstStyle/>
                  <a:p>
                    <a:fld id="{E0466FC8-04C0-4C01-8828-4DFC4107838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8.5997794928335258E-2"/>
                  <c:y val="-0.34498620055197798"/>
                </c:manualLayout>
              </c:layout>
              <c:tx>
                <c:rich>
                  <a:bodyPr/>
                  <a:lstStyle/>
                  <a:p>
                    <a:fld id="{3E1685C1-43C8-4A7B-85B1-4753C96D114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0.14553472987872115"/>
                  <c:y val="5.9797608095676087E-2"/>
                </c:manualLayout>
              </c:layout>
              <c:tx>
                <c:rich>
                  <a:bodyPr/>
                  <a:lstStyle/>
                  <a:p>
                    <a:fld id="{204ECA0D-72CE-4AC5-B487-78EA1ADF8A5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14332965821389196"/>
                  <c:y val="0.15179392824287036"/>
                </c:manualLayout>
              </c:layout>
              <c:tx>
                <c:rich>
                  <a:bodyPr/>
                  <a:lstStyle/>
                  <a:p>
                    <a:fld id="{16605715-FD56-4B6E-A42E-C4D0F714BD8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0.10363836824696819"/>
                  <c:y val="-6.8997240110395625E-2"/>
                </c:manualLayout>
              </c:layout>
              <c:tx>
                <c:rich>
                  <a:bodyPr/>
                  <a:lstStyle/>
                  <a:p>
                    <a:fld id="{0B94B401-78E2-4DFA-A503-5C58526E5D4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6.8357221609702395E-2"/>
                  <c:y val="-0.22079116835326587"/>
                </c:manualLayout>
              </c:layout>
              <c:tx>
                <c:rich>
                  <a:bodyPr/>
                  <a:lstStyle/>
                  <a:p>
                    <a:fld id="{0BA66281-906D-496B-B536-4B796663A4D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19404630650496149"/>
                  <c:y val="6.8997240110395583E-2"/>
                </c:manualLayout>
              </c:layout>
              <c:tx>
                <c:rich>
                  <a:bodyPr/>
                  <a:lstStyle/>
                  <a:p>
                    <a:fld id="{2FD665D2-48A2-4889-B070-C82CEAA992B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9.9228224917309815E-2"/>
                  <c:y val="-1.8399264029438821E-2"/>
                </c:manualLayout>
              </c:layout>
              <c:tx>
                <c:rich>
                  <a:bodyPr/>
                  <a:lstStyle/>
                  <a:p>
                    <a:fld id="{047BE30D-E85D-4DAE-952E-EF14A6FFCD3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0.16538037486218307"/>
                  <c:y val="2.7598896044158151E-2"/>
                </c:manualLayout>
              </c:layout>
              <c:tx>
                <c:rich>
                  <a:bodyPr/>
                  <a:lstStyle/>
                  <a:p>
                    <a:fld id="{8E5B1E0F-732E-480F-B958-835F04AE038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0.13230429988974643"/>
                  <c:y val="-0.10119595216191353"/>
                </c:manualLayout>
              </c:layout>
              <c:tx>
                <c:rich>
                  <a:bodyPr/>
                  <a:lstStyle/>
                  <a:p>
                    <a:fld id="{304E4BC7-CB1C-412C-ADB5-E141AF591B3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5.5126791620727672E-2"/>
                  <c:y val="-0.21159153633854647"/>
                </c:manualLayout>
              </c:layout>
              <c:tx>
                <c:rich>
                  <a:bodyPr/>
                  <a:lstStyle/>
                  <a:p>
                    <a:fld id="{AB4A820A-F98E-4A91-88F6-D44A29D89B2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1631753031973539"/>
                  <c:y val="1.3799448022079117E-2"/>
                </c:manualLayout>
              </c:layout>
              <c:tx>
                <c:rich>
                  <a:bodyPr/>
                  <a:lstStyle/>
                  <a:p>
                    <a:fld id="{503E8703-F8ED-4B10-B3C9-D91E7A1EFE0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2.205071664829107E-3"/>
                  <c:y val="-9.6596136154553855E-2"/>
                </c:manualLayout>
              </c:layout>
              <c:tx>
                <c:rich>
                  <a:bodyPr/>
                  <a:lstStyle/>
                  <a:p>
                    <a:fld id="{A446F565-EF50-41F3-954D-D7B8C6318DA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13891951488423374"/>
                  <c:y val="-0.26218951241950322"/>
                </c:manualLayout>
              </c:layout>
              <c:tx>
                <c:rich>
                  <a:bodyPr/>
                  <a:lstStyle/>
                  <a:p>
                    <a:fld id="{761CD351-CFD8-4296-AA4D-961FD6C2AC3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-0.14994487320837943"/>
                  <c:y val="-0.13339466421343146"/>
                </c:manualLayout>
              </c:layout>
              <c:tx>
                <c:rich>
                  <a:bodyPr/>
                  <a:lstStyle/>
                  <a:p>
                    <a:fld id="{1B04CC64-C1EB-445F-A532-16E046C76CE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16538037486218302"/>
                  <c:y val="-3.219871205151794E-2"/>
                </c:manualLayout>
              </c:layout>
              <c:tx>
                <c:rich>
                  <a:bodyPr/>
                  <a:lstStyle/>
                  <a:p>
                    <a:fld id="{6875EA82-518A-4175-8B2D-AFB93D3366A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10584343991179722"/>
                  <c:y val="-0.16559337626494944"/>
                </c:manualLayout>
              </c:layout>
              <c:tx>
                <c:rich>
                  <a:bodyPr/>
                  <a:lstStyle/>
                  <a:p>
                    <a:fld id="{B570E750-2459-49B9-8C30-EAB9174C1A9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41014332965821387"/>
                  <c:y val="-7.3597056117755369E-2"/>
                </c:manualLayout>
              </c:layout>
              <c:tx>
                <c:rich>
                  <a:bodyPr/>
                  <a:lstStyle/>
                  <a:p>
                    <a:fld id="{A4B45FD9-B55D-4C89-80B4-365CE0BE9FC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1653803748621831"/>
                  <c:y val="0.11039558417663277"/>
                </c:manualLayout>
              </c:layout>
              <c:tx>
                <c:rich>
                  <a:bodyPr/>
                  <a:lstStyle/>
                  <a:p>
                    <a:fld id="{AF8DDBAF-E98D-422A-B0E9-E1656B38B03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0.48070562293274538"/>
                  <c:y val="-0.12419503219871214"/>
                </c:manualLayout>
              </c:layout>
              <c:tx>
                <c:rich>
                  <a:bodyPr/>
                  <a:lstStyle/>
                  <a:p>
                    <a:fld id="{1E5BFA2B-2FD4-43B4-918C-7D5D0382B47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8.5997794928335175E-2"/>
                  <c:y val="8.7396504139834325E-2"/>
                </c:manualLayout>
              </c:layout>
              <c:tx>
                <c:rich>
                  <a:bodyPr/>
                  <a:lstStyle/>
                  <a:p>
                    <a:fld id="{3BF4025B-2C1A-460F-A37A-FF9DCF33F2D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Sayfa1!$B$7:$B$37</c:f>
              <c:numCache>
                <c:formatCode>###0.00</c:formatCode>
                <c:ptCount val="31"/>
                <c:pt idx="0">
                  <c:v>4.0599999999999996</c:v>
                </c:pt>
                <c:pt idx="1">
                  <c:v>4.4450867052023124</c:v>
                </c:pt>
                <c:pt idx="2">
                  <c:v>4.4797687861271678</c:v>
                </c:pt>
                <c:pt idx="3">
                  <c:v>4.0346820809248554</c:v>
                </c:pt>
                <c:pt idx="4">
                  <c:v>4.5780346820809248</c:v>
                </c:pt>
                <c:pt idx="5">
                  <c:v>4.8959537572254339</c:v>
                </c:pt>
                <c:pt idx="6">
                  <c:v>4.4393063583815024</c:v>
                </c:pt>
                <c:pt idx="7">
                  <c:v>4.6763005780346818</c:v>
                </c:pt>
                <c:pt idx="8">
                  <c:v>4.7630057803468207</c:v>
                </c:pt>
                <c:pt idx="9">
                  <c:v>4.7514450867052025</c:v>
                </c:pt>
                <c:pt idx="10">
                  <c:v>4.8439306358381504</c:v>
                </c:pt>
                <c:pt idx="11">
                  <c:v>4.5375722543352603</c:v>
                </c:pt>
                <c:pt idx="12">
                  <c:v>4.3583815028901736</c:v>
                </c:pt>
                <c:pt idx="13">
                  <c:v>4.2543352601156066</c:v>
                </c:pt>
                <c:pt idx="14">
                  <c:v>4.9421965317919074</c:v>
                </c:pt>
                <c:pt idx="15">
                  <c:v>4.3872832369942198</c:v>
                </c:pt>
                <c:pt idx="16">
                  <c:v>4.6589595375722546</c:v>
                </c:pt>
                <c:pt idx="17">
                  <c:v>4.7630057803468207</c:v>
                </c:pt>
                <c:pt idx="18">
                  <c:v>3.7976878612716765</c:v>
                </c:pt>
                <c:pt idx="19">
                  <c:v>4.9306358381502893</c:v>
                </c:pt>
                <c:pt idx="20">
                  <c:v>4.9248554913294802</c:v>
                </c:pt>
                <c:pt idx="21">
                  <c:v>4.4277456647398843</c:v>
                </c:pt>
                <c:pt idx="22">
                  <c:v>4.7803468208092488</c:v>
                </c:pt>
                <c:pt idx="23">
                  <c:v>4.7167630057803471</c:v>
                </c:pt>
                <c:pt idx="24">
                  <c:v>4.8497109826589595</c:v>
                </c:pt>
                <c:pt idx="25">
                  <c:v>3.4046242774566475</c:v>
                </c:pt>
                <c:pt idx="26">
                  <c:v>4.3410404624277454</c:v>
                </c:pt>
                <c:pt idx="27">
                  <c:v>4.3930635838150289</c:v>
                </c:pt>
                <c:pt idx="28">
                  <c:v>4.1907514450867049</c:v>
                </c:pt>
                <c:pt idx="29">
                  <c:v>4.7167630057803471</c:v>
                </c:pt>
                <c:pt idx="30">
                  <c:v>4.6473988439306355</c:v>
                </c:pt>
              </c:numCache>
            </c:numRef>
          </c:xVal>
          <c:yVal>
            <c:numRef>
              <c:f>Sayfa1!$C$7:$C$37</c:f>
              <c:numCache>
                <c:formatCode>###0.00</c:formatCode>
                <c:ptCount val="31"/>
                <c:pt idx="0">
                  <c:v>3.7861271676300579</c:v>
                </c:pt>
                <c:pt idx="1">
                  <c:v>3.3815028901734103</c:v>
                </c:pt>
                <c:pt idx="2">
                  <c:v>3.7341040462427744</c:v>
                </c:pt>
                <c:pt idx="3">
                  <c:v>3.7052023121387285</c:v>
                </c:pt>
                <c:pt idx="4">
                  <c:v>3.5086705202312141</c:v>
                </c:pt>
                <c:pt idx="5">
                  <c:v>3.9595375722543351</c:v>
                </c:pt>
                <c:pt idx="6">
                  <c:v>3.9306358381502888</c:v>
                </c:pt>
                <c:pt idx="7">
                  <c:v>3.2196531791907512</c:v>
                </c:pt>
                <c:pt idx="8">
                  <c:v>3.5895953757225434</c:v>
                </c:pt>
                <c:pt idx="9">
                  <c:v>4.1445086705202314</c:v>
                </c:pt>
                <c:pt idx="10">
                  <c:v>3.4971098265895955</c:v>
                </c:pt>
                <c:pt idx="11">
                  <c:v>3.5375722543352599</c:v>
                </c:pt>
                <c:pt idx="12">
                  <c:v>3.4104046242774566</c:v>
                </c:pt>
                <c:pt idx="13">
                  <c:v>4.0520231213872835</c:v>
                </c:pt>
                <c:pt idx="14">
                  <c:v>4.3063583815028901</c:v>
                </c:pt>
                <c:pt idx="15">
                  <c:v>4.0231213872832372</c:v>
                </c:pt>
                <c:pt idx="16">
                  <c:v>3.8323699421965318</c:v>
                </c:pt>
                <c:pt idx="17">
                  <c:v>3.647398843930636</c:v>
                </c:pt>
                <c:pt idx="18">
                  <c:v>3.2774566473988438</c:v>
                </c:pt>
                <c:pt idx="19">
                  <c:v>4.4913294797687859</c:v>
                </c:pt>
                <c:pt idx="20">
                  <c:v>4.1791907514450868</c:v>
                </c:pt>
                <c:pt idx="21">
                  <c:v>3.745664739884393</c:v>
                </c:pt>
                <c:pt idx="22">
                  <c:v>3.9768786127167628</c:v>
                </c:pt>
                <c:pt idx="23">
                  <c:v>3.947976878612717</c:v>
                </c:pt>
                <c:pt idx="24">
                  <c:v>3.7803468208092488</c:v>
                </c:pt>
                <c:pt idx="25">
                  <c:v>3.4335260115606938</c:v>
                </c:pt>
                <c:pt idx="26">
                  <c:v>4.2427745664739884</c:v>
                </c:pt>
                <c:pt idx="27">
                  <c:v>3.7803468208092488</c:v>
                </c:pt>
                <c:pt idx="28">
                  <c:v>3.5202312138728322</c:v>
                </c:pt>
                <c:pt idx="29">
                  <c:v>3.8092485549132946</c:v>
                </c:pt>
                <c:pt idx="30">
                  <c:v>3.4971098265895955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Sayfa1!$A$7:$A$37</c15:f>
                <c15:dlblRangeCache>
                  <c:ptCount val="3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250384"/>
        <c:axId val="237251560"/>
      </c:scatterChart>
      <c:valAx>
        <c:axId val="237250384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37251560"/>
        <c:crosses val="autoZero"/>
        <c:crossBetween val="midCat"/>
        <c:majorUnit val="0.5"/>
      </c:valAx>
      <c:valAx>
        <c:axId val="237251560"/>
        <c:scaling>
          <c:orientation val="minMax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ÖNEM</a:t>
                </a:r>
                <a:endParaRPr lang="tr-TR" sz="18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37250384"/>
        <c:crosses val="autoZero"/>
        <c:crossBetween val="midCat"/>
        <c:min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Aras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4099781277340331"/>
          <c:y val="0.18300925925925926"/>
          <c:w val="0.74521741032370947"/>
          <c:h val="0.61706802274715655"/>
        </c:manualLayout>
      </c:layout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0"/>
                  <c:y val="-0.22999080036798533"/>
                </c:manualLayout>
              </c:layout>
              <c:tx>
                <c:rich>
                  <a:bodyPr/>
                  <a:lstStyle/>
                  <a:p>
                    <a:fld id="{5054F39D-DCFE-44B1-8882-A4398FA96DE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0.18963616317530319"/>
                  <c:y val="6.8997240110395583E-2"/>
                </c:manualLayout>
              </c:layout>
              <c:tx>
                <c:rich>
                  <a:bodyPr/>
                  <a:lstStyle/>
                  <a:p>
                    <a:fld id="{78F3027D-F1FD-4BD2-BD6A-6A8C8035B94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6.6152149944873215E-2"/>
                  <c:y val="-9.1996320147194194E-2"/>
                </c:manualLayout>
              </c:layout>
              <c:tx>
                <c:rich>
                  <a:bodyPr/>
                  <a:lstStyle/>
                  <a:p>
                    <a:fld id="{76B04C24-6A03-4CE9-ACAB-6826A4A2832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16538037486218307"/>
                  <c:y val="0.11499540018399272"/>
                </c:manualLayout>
              </c:layout>
              <c:tx>
                <c:rich>
                  <a:bodyPr/>
                  <a:lstStyle/>
                  <a:p>
                    <a:fld id="{ED5BC82D-B7C4-4EA7-B500-E74AD0556E1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8.0851693704735569E-17"/>
                  <c:y val="0.16559337626494941"/>
                </c:manualLayout>
              </c:layout>
              <c:tx>
                <c:rich>
                  <a:bodyPr/>
                  <a:lstStyle/>
                  <a:p>
                    <a:fld id="{3E1843C1-EA2F-4326-9AFB-286F9BB1F87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3.0871003307607336E-2"/>
                  <c:y val="-0.15179392824287033"/>
                </c:manualLayout>
              </c:layout>
              <c:tx>
                <c:rich>
                  <a:bodyPr/>
                  <a:lstStyle/>
                  <a:p>
                    <a:fld id="{F9D0FA52-0ADD-460A-9763-76691D61B4C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1.3230429988974642E-2"/>
                  <c:y val="-8.7396504139834449E-2"/>
                </c:manualLayout>
              </c:layout>
              <c:tx>
                <c:rich>
                  <a:bodyPr/>
                  <a:lstStyle/>
                  <a:p>
                    <a:fld id="{7D03843C-BBA6-47D0-A7EC-8067F4D3CC3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8.0851693704735569E-17"/>
                  <c:y val="0.21159153633854638"/>
                </c:manualLayout>
              </c:layout>
              <c:tx>
                <c:rich>
                  <a:bodyPr/>
                  <a:lstStyle/>
                  <a:p>
                    <a:fld id="{DC02C881-A096-471C-B45E-5A2E6638A28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9.0407938257993384E-2"/>
                  <c:y val="-8.4328985959286062E-17"/>
                </c:manualLayout>
              </c:layout>
              <c:tx>
                <c:rich>
                  <a:bodyPr/>
                  <a:lstStyle/>
                  <a:p>
                    <a:fld id="{02140C21-6065-4A53-BB06-E9932906D42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6.6152149944873215E-2"/>
                  <c:y val="0.16099356025758971"/>
                </c:manualLayout>
              </c:layout>
              <c:tx>
                <c:rich>
                  <a:bodyPr/>
                  <a:lstStyle/>
                  <a:p>
                    <a:fld id="{7759E008-5BCC-4114-AD05-16D702820B4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8.5997794928335175E-2"/>
                  <c:y val="0.19779208831646741"/>
                </c:manualLayout>
              </c:layout>
              <c:tx>
                <c:rich>
                  <a:bodyPr/>
                  <a:lstStyle/>
                  <a:p>
                    <a:fld id="{C621B543-0688-4621-9BBA-60ADFD059EE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12568908489525918"/>
                  <c:y val="0.19319227230910754"/>
                </c:manualLayout>
              </c:layout>
              <c:tx>
                <c:rich>
                  <a:bodyPr/>
                  <a:lstStyle/>
                  <a:p>
                    <a:fld id="{DCE28B9B-5FA7-4E05-AACC-6DA3A467E11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1.9845644983462044E-2"/>
                  <c:y val="6.8997240110395666E-2"/>
                </c:manualLayout>
              </c:layout>
              <c:tx>
                <c:rich>
                  <a:bodyPr/>
                  <a:lstStyle/>
                  <a:p>
                    <a:fld id="{1AADC996-2F6F-43FD-BFD8-362ED95349C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11025358324145534"/>
                  <c:y val="-0.18399264029438828"/>
                </c:manualLayout>
              </c:layout>
              <c:tx>
                <c:rich>
                  <a:bodyPr/>
                  <a:lstStyle/>
                  <a:p>
                    <a:fld id="{1AA8E065-052E-4D57-B4DB-25089BD5D04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8.8202866593164279E-3"/>
                  <c:y val="-0.13799448022079117"/>
                </c:manualLayout>
              </c:layout>
              <c:tx>
                <c:rich>
                  <a:bodyPr/>
                  <a:lstStyle/>
                  <a:p>
                    <a:fld id="{3A698891-DF61-46DA-A454-4CADAD090B1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4.1896361631753115E-2"/>
                  <c:y val="-0.24839006439742414"/>
                </c:manualLayout>
              </c:layout>
              <c:tx>
                <c:rich>
                  <a:bodyPr/>
                  <a:lstStyle/>
                  <a:p>
                    <a:fld id="{2A1701D7-0382-4034-B228-0130A13C397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6.6152149944873215E-2"/>
                  <c:y val="0.22539098436062557"/>
                </c:manualLayout>
              </c:layout>
              <c:tx>
                <c:rich>
                  <a:bodyPr/>
                  <a:lstStyle/>
                  <a:p>
                    <a:fld id="{85A1E7E4-A599-4C33-A834-ADD6673521A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6.615214994487321E-3"/>
                  <c:y val="0.20699172033118685"/>
                </c:manualLayout>
              </c:layout>
              <c:tx>
                <c:rich>
                  <a:bodyPr/>
                  <a:lstStyle/>
                  <a:p>
                    <a:fld id="{0A4ED308-34F8-4AA1-B69A-1F07C4C7261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0.2116868798235943"/>
                  <c:y val="2.2999080036798528E-2"/>
                </c:manualLayout>
              </c:layout>
              <c:tx>
                <c:rich>
                  <a:bodyPr/>
                  <a:lstStyle/>
                  <a:p>
                    <a:fld id="{1DD31632-E36D-4BD0-832F-09FE91B6685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0.10584343991179722"/>
                  <c:y val="-0.11039558417663294"/>
                </c:manualLayout>
              </c:layout>
              <c:tx>
                <c:rich>
                  <a:bodyPr/>
                  <a:lstStyle/>
                  <a:p>
                    <a:fld id="{D9FA31BC-C2CF-4F7F-A2C6-92084940F06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1.1025358324145697E-2"/>
                  <c:y val="-0.11499540018399268"/>
                </c:manualLayout>
              </c:layout>
              <c:tx>
                <c:rich>
                  <a:bodyPr/>
                  <a:lstStyle/>
                  <a:p>
                    <a:fld id="{D7E3D8CB-2694-4F2C-AD9D-947F5687745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2.6460859977949364E-2"/>
                  <c:y val="-0.19779208831646738"/>
                </c:manualLayout>
              </c:layout>
              <c:tx>
                <c:rich>
                  <a:bodyPr/>
                  <a:lstStyle/>
                  <a:p>
                    <a:fld id="{10D320F4-9A8F-4AE1-8CB4-7BE9FECF23E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0.11245865490628446"/>
                  <c:y val="-5.9797608095676261E-2"/>
                </c:manualLayout>
              </c:layout>
              <c:tx>
                <c:rich>
                  <a:bodyPr/>
                  <a:lstStyle/>
                  <a:p>
                    <a:fld id="{D8B0913C-4B4C-43DE-95CF-C3355CA9B98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7.2767364939360535E-2"/>
                  <c:y val="-0.17019319227230914"/>
                </c:manualLayout>
              </c:layout>
              <c:tx>
                <c:rich>
                  <a:bodyPr/>
                  <a:lstStyle/>
                  <a:p>
                    <a:fld id="{79BEF725-22ED-4A16-9A81-3FDDCCAE5FF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6.615214994487321E-3"/>
                  <c:y val="-0.18859245630174792"/>
                </c:manualLayout>
              </c:layout>
              <c:tx>
                <c:rich>
                  <a:bodyPr/>
                  <a:lstStyle/>
                  <a:p>
                    <a:fld id="{5E5BC272-E0F6-479C-BE32-6A23B4D332B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1521499448732084"/>
                  <c:y val="-2.7598896044158234E-2"/>
                </c:manualLayout>
              </c:layout>
              <c:tx>
                <c:rich>
                  <a:bodyPr/>
                  <a:lstStyle/>
                  <a:p>
                    <a:fld id="{4C52B97E-B7AA-4C18-865D-92CA1FD11E3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3.9691289966923927E-2"/>
                  <c:y val="-0.16559337626494941"/>
                </c:manualLayout>
              </c:layout>
              <c:tx>
                <c:rich>
                  <a:bodyPr/>
                  <a:lstStyle/>
                  <a:p>
                    <a:fld id="{773BDE1B-8572-4E94-B1DF-D5740B61CFA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19184123484013235"/>
                  <c:y val="9.1996320147194027E-2"/>
                </c:manualLayout>
              </c:layout>
              <c:tx>
                <c:rich>
                  <a:bodyPr/>
                  <a:lstStyle/>
                  <a:p>
                    <a:fld id="{A600C26C-E210-4EA0-9A75-D315092992C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14773980154355015"/>
                  <c:y val="0.12419503219871188"/>
                </c:manualLayout>
              </c:layout>
              <c:tx>
                <c:rich>
                  <a:bodyPr/>
                  <a:lstStyle/>
                  <a:p>
                    <a:fld id="{85F5E88F-F554-4725-A453-AF8B765DCB0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6.6152149944873215E-2"/>
                  <c:y val="-0.17939282428702852"/>
                </c:manualLayout>
              </c:layout>
              <c:tx>
                <c:rich>
                  <a:bodyPr/>
                  <a:lstStyle/>
                  <a:p>
                    <a:fld id="{5BC3F272-79E8-4C84-9243-4F03556F24E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0.12127894156560089"/>
                  <c:y val="0.17939282428702852"/>
                </c:manualLayout>
              </c:layout>
              <c:tx>
                <c:rich>
                  <a:bodyPr/>
                  <a:lstStyle/>
                  <a:p>
                    <a:fld id="{68B4E454-8CB9-4B52-B3C9-C99BEAB82C8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Sayfa1!$F$14:$F$44</c:f>
              <c:numCache>
                <c:formatCode>###0.00</c:formatCode>
                <c:ptCount val="31"/>
                <c:pt idx="0">
                  <c:v>4.0476190476190474</c:v>
                </c:pt>
                <c:pt idx="1">
                  <c:v>4.2142857142857144</c:v>
                </c:pt>
                <c:pt idx="2">
                  <c:v>4.3809523809523814</c:v>
                </c:pt>
                <c:pt idx="3">
                  <c:v>3.9523809523809526</c:v>
                </c:pt>
                <c:pt idx="4">
                  <c:v>4.4285714285714288</c:v>
                </c:pt>
                <c:pt idx="5">
                  <c:v>4.7857142857142856</c:v>
                </c:pt>
                <c:pt idx="6">
                  <c:v>4.5238095238095237</c:v>
                </c:pt>
                <c:pt idx="7">
                  <c:v>4.5</c:v>
                </c:pt>
                <c:pt idx="8">
                  <c:v>4.6190476190476186</c:v>
                </c:pt>
                <c:pt idx="9">
                  <c:v>4.5476190476190474</c:v>
                </c:pt>
                <c:pt idx="10">
                  <c:v>4.5952380952380949</c:v>
                </c:pt>
                <c:pt idx="11">
                  <c:v>4.3571428571428568</c:v>
                </c:pt>
                <c:pt idx="12">
                  <c:v>4.3809523809523814</c:v>
                </c:pt>
                <c:pt idx="13">
                  <c:v>4.1190476190476186</c:v>
                </c:pt>
                <c:pt idx="14">
                  <c:v>4.7619047619047619</c:v>
                </c:pt>
                <c:pt idx="15">
                  <c:v>4.1904761904761907</c:v>
                </c:pt>
                <c:pt idx="16">
                  <c:v>4.5238095238095237</c:v>
                </c:pt>
                <c:pt idx="17">
                  <c:v>4.5952380952380949</c:v>
                </c:pt>
                <c:pt idx="18">
                  <c:v>3.7142857142857144</c:v>
                </c:pt>
                <c:pt idx="19">
                  <c:v>4.7619047619047619</c:v>
                </c:pt>
                <c:pt idx="20">
                  <c:v>4.6428571428571432</c:v>
                </c:pt>
                <c:pt idx="21">
                  <c:v>4.2380952380952381</c:v>
                </c:pt>
                <c:pt idx="22">
                  <c:v>4.5476190476190474</c:v>
                </c:pt>
                <c:pt idx="23">
                  <c:v>4.4047619047619051</c:v>
                </c:pt>
                <c:pt idx="24">
                  <c:v>4.5952380952380949</c:v>
                </c:pt>
                <c:pt idx="25">
                  <c:v>3.4761904761904763</c:v>
                </c:pt>
                <c:pt idx="26">
                  <c:v>4.0476190476190474</c:v>
                </c:pt>
                <c:pt idx="27">
                  <c:v>4.0476190476190474</c:v>
                </c:pt>
                <c:pt idx="28">
                  <c:v>4.0952380952380949</c:v>
                </c:pt>
                <c:pt idx="29">
                  <c:v>4.5238095238095237</c:v>
                </c:pt>
                <c:pt idx="30">
                  <c:v>4.4761904761904763</c:v>
                </c:pt>
              </c:numCache>
            </c:numRef>
          </c:xVal>
          <c:yVal>
            <c:numRef>
              <c:f>Sayfa1!$G$14:$G$44</c:f>
              <c:numCache>
                <c:formatCode>###0.00</c:formatCode>
                <c:ptCount val="31"/>
                <c:pt idx="0">
                  <c:v>3.7619047619047619</c:v>
                </c:pt>
                <c:pt idx="1">
                  <c:v>3.8333333333333335</c:v>
                </c:pt>
                <c:pt idx="2">
                  <c:v>3.8809523809523809</c:v>
                </c:pt>
                <c:pt idx="3">
                  <c:v>3.5952380952380953</c:v>
                </c:pt>
                <c:pt idx="4">
                  <c:v>3.7619047619047619</c:v>
                </c:pt>
                <c:pt idx="5">
                  <c:v>4.2380952380952381</c:v>
                </c:pt>
                <c:pt idx="6">
                  <c:v>4.2380952380952381</c:v>
                </c:pt>
                <c:pt idx="7">
                  <c:v>3.9047619047619047</c:v>
                </c:pt>
                <c:pt idx="8">
                  <c:v>3.9285714285714284</c:v>
                </c:pt>
                <c:pt idx="9">
                  <c:v>4.166666666666667</c:v>
                </c:pt>
                <c:pt idx="10">
                  <c:v>3.8571428571428572</c:v>
                </c:pt>
                <c:pt idx="11">
                  <c:v>3.8809523809523809</c:v>
                </c:pt>
                <c:pt idx="12">
                  <c:v>3.3333333333333335</c:v>
                </c:pt>
                <c:pt idx="13">
                  <c:v>3.8809523809523809</c:v>
                </c:pt>
                <c:pt idx="14">
                  <c:v>4.2380952380952381</c:v>
                </c:pt>
                <c:pt idx="15">
                  <c:v>4.0476190476190474</c:v>
                </c:pt>
                <c:pt idx="16">
                  <c:v>3.9523809523809526</c:v>
                </c:pt>
                <c:pt idx="17">
                  <c:v>3.8571428571428572</c:v>
                </c:pt>
                <c:pt idx="18">
                  <c:v>3.4285714285714284</c:v>
                </c:pt>
                <c:pt idx="19">
                  <c:v>4.4285714285714288</c:v>
                </c:pt>
                <c:pt idx="20">
                  <c:v>3.9761904761904763</c:v>
                </c:pt>
                <c:pt idx="21">
                  <c:v>3.8809523809523809</c:v>
                </c:pt>
                <c:pt idx="22">
                  <c:v>4.0476190476190474</c:v>
                </c:pt>
                <c:pt idx="23">
                  <c:v>4.2380952380952381</c:v>
                </c:pt>
                <c:pt idx="24">
                  <c:v>4.1904761904761907</c:v>
                </c:pt>
                <c:pt idx="25">
                  <c:v>3.6190476190476191</c:v>
                </c:pt>
                <c:pt idx="26">
                  <c:v>4.2857142857142856</c:v>
                </c:pt>
                <c:pt idx="27">
                  <c:v>3.9047619047619047</c:v>
                </c:pt>
                <c:pt idx="28">
                  <c:v>3.6666666666666665</c:v>
                </c:pt>
                <c:pt idx="29">
                  <c:v>4.1190476190476186</c:v>
                </c:pt>
                <c:pt idx="30">
                  <c:v>3.7619047619047619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Sayfa1!$E$14:$E$44</c15:f>
                <c15:dlblRangeCache>
                  <c:ptCount val="3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3940104"/>
        <c:axId val="283940496"/>
      </c:scatterChart>
      <c:valAx>
        <c:axId val="283940104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0496"/>
        <c:crosses val="autoZero"/>
        <c:crossBetween val="midCat"/>
      </c:valAx>
      <c:valAx>
        <c:axId val="283940496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0104"/>
        <c:crosses val="autoZero"/>
        <c:crossBetween val="midCat"/>
        <c:min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PTT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4099781277340331"/>
          <c:y val="0.18300925925925926"/>
          <c:w val="0.72855074365704287"/>
          <c:h val="0.61706802274715655"/>
        </c:manualLayout>
      </c:layout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5.7331863285556783E-2"/>
                  <c:y val="-0.33118675252989882"/>
                </c:manualLayout>
              </c:layout>
              <c:tx>
                <c:rich>
                  <a:bodyPr/>
                  <a:lstStyle/>
                  <a:p>
                    <a:fld id="{BE3CCAA3-AFF8-46CD-A031-C5208D067C2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0.45424476295479604"/>
                  <c:y val="-0.10579576816927323"/>
                </c:manualLayout>
              </c:layout>
              <c:tx>
                <c:rich>
                  <a:bodyPr/>
                  <a:lstStyle/>
                  <a:p>
                    <a:fld id="{0C1D95C7-0218-4FD7-A7F8-AE87FC2A08F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0.38588754134509373"/>
                  <c:y val="0.19319227230910754"/>
                </c:manualLayout>
              </c:layout>
              <c:tx>
                <c:rich>
                  <a:bodyPr/>
                  <a:lstStyle/>
                  <a:p>
                    <a:fld id="{3CA2C083-898C-4E80-90A9-6FE3F7130D5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42998897464167585"/>
                  <c:y val="0.22079116835326579"/>
                </c:manualLayout>
              </c:layout>
              <c:tx>
                <c:rich>
                  <a:bodyPr/>
                  <a:lstStyle/>
                  <a:p>
                    <a:fld id="{41ECE91E-2240-4457-A345-C70EFE67CAF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0.41014332965821387"/>
                  <c:y val="9.1996320147194111E-2"/>
                </c:manualLayout>
              </c:layout>
              <c:tx>
                <c:rich>
                  <a:bodyPr/>
                  <a:lstStyle/>
                  <a:p>
                    <a:fld id="{188307BD-93F1-4130-99F3-013C4FAB1B3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0.10584343991179714"/>
                  <c:y val="-0.14259429622815087"/>
                </c:manualLayout>
              </c:layout>
              <c:tx>
                <c:rich>
                  <a:bodyPr/>
                  <a:lstStyle/>
                  <a:p>
                    <a:fld id="{CD2E324D-85EB-469E-95F0-AD2C019B4FE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0.21830209481808158"/>
                  <c:y val="-2.7598896044158275E-2"/>
                </c:manualLayout>
              </c:layout>
              <c:tx>
                <c:rich>
                  <a:bodyPr/>
                  <a:lstStyle/>
                  <a:p>
                    <a:fld id="{7599644A-94DE-4F47-A4F6-372842E2C47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5.5126791620727755E-2"/>
                  <c:y val="0.24839006439742392"/>
                </c:manualLayout>
              </c:layout>
              <c:tx>
                <c:rich>
                  <a:bodyPr/>
                  <a:lstStyle/>
                  <a:p>
                    <a:fld id="{547BDC2B-65B0-47D2-9812-5F98A2FC025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0.24917309812568908"/>
                  <c:y val="-0.11499540018399268"/>
                </c:manualLayout>
              </c:layout>
              <c:tx>
                <c:rich>
                  <a:bodyPr/>
                  <a:lstStyle/>
                  <a:p>
                    <a:fld id="{7C01F166-8DF1-4F8D-BDBE-4B5562BAD81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0.38809261300992293"/>
                  <c:y val="-0.11039558417663302"/>
                </c:manualLayout>
              </c:layout>
              <c:tx>
                <c:rich>
                  <a:bodyPr/>
                  <a:lstStyle/>
                  <a:p>
                    <a:fld id="{841FE350-85A2-4BF3-9AD0-616611E0D87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2.6460859977949284E-2"/>
                  <c:y val="0.13799448022079117"/>
                </c:manualLayout>
              </c:layout>
              <c:tx>
                <c:rich>
                  <a:bodyPr/>
                  <a:lstStyle/>
                  <a:p>
                    <a:fld id="{EE9B1D45-9F13-4CF2-8B56-2F8DA6C5E02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25137816979051819"/>
                  <c:y val="0.2391904323827046"/>
                </c:manualLayout>
              </c:layout>
              <c:tx>
                <c:rich>
                  <a:bodyPr/>
                  <a:lstStyle/>
                  <a:p>
                    <a:fld id="{EF8A4AEF-357B-4683-9359-B3EA6045DC8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0.15876515986769571"/>
                  <c:y val="0.14259429622815087"/>
                </c:manualLayout>
              </c:layout>
              <c:tx>
                <c:rich>
                  <a:bodyPr/>
                  <a:lstStyle/>
                  <a:p>
                    <a:fld id="{3203920C-A1F3-4E9C-A798-77F10C47AD0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13230429988974649"/>
                  <c:y val="0.1747930082796689"/>
                </c:manualLayout>
              </c:layout>
              <c:tx>
                <c:rich>
                  <a:bodyPr/>
                  <a:lstStyle/>
                  <a:p>
                    <a:fld id="{905BD363-246F-4189-A3EE-B283BE5BAF8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6.8357221609702312E-2"/>
                  <c:y val="-9.1996320147194111E-2"/>
                </c:manualLayout>
              </c:layout>
              <c:tx>
                <c:rich>
                  <a:bodyPr/>
                  <a:lstStyle/>
                  <a:p>
                    <a:fld id="{AF67521C-AF34-4E84-B280-30D9CA4BF41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0.37927232635060637"/>
                  <c:y val="-5.5197792088316468E-2"/>
                </c:manualLayout>
              </c:layout>
              <c:tx>
                <c:rich>
                  <a:bodyPr/>
                  <a:lstStyle/>
                  <a:p>
                    <a:fld id="{5BCC120D-6F57-4B15-BA3E-A1A94A2DFFD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21830209481808166"/>
                  <c:y val="-0.19779208831646733"/>
                </c:manualLayout>
              </c:layout>
              <c:tx>
                <c:rich>
                  <a:bodyPr/>
                  <a:lstStyle/>
                  <a:p>
                    <a:fld id="{F25923EA-E59F-4935-8ED7-2CE8A7C5259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2.6460859977949443E-2"/>
                  <c:y val="0.27138914443422263"/>
                </c:manualLayout>
              </c:layout>
              <c:tx>
                <c:rich>
                  <a:bodyPr/>
                  <a:lstStyle/>
                  <a:p>
                    <a:fld id="{A4F0ACD9-E989-49D7-9283-0C827A0ADD3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0.25358324145534727"/>
                  <c:y val="0"/>
                </c:manualLayout>
              </c:layout>
              <c:tx>
                <c:rich>
                  <a:bodyPr/>
                  <a:lstStyle/>
                  <a:p>
                    <a:fld id="{803095B4-335C-4364-88F9-11ED974B2F6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0.10804851157662625"/>
                  <c:y val="-6.8997240110395611E-2"/>
                </c:manualLayout>
              </c:layout>
              <c:tx>
                <c:rich>
                  <a:bodyPr/>
                  <a:lstStyle/>
                  <a:p>
                    <a:fld id="{4EE011C9-7696-4A54-BCCF-17BAF22EF06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0"/>
                  <c:y val="7.8196872125115002E-2"/>
                </c:manualLayout>
              </c:layout>
              <c:tx>
                <c:rich>
                  <a:bodyPr/>
                  <a:lstStyle/>
                  <a:p>
                    <a:fld id="{886B27C3-A150-4DA4-B32C-9DFE8A5C394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288864388092613"/>
                  <c:y val="0.17939282428702852"/>
                </c:manualLayout>
              </c:layout>
              <c:tx>
                <c:rich>
                  <a:bodyPr/>
                  <a:lstStyle/>
                  <a:p>
                    <a:fld id="{C5FCC20F-7103-4871-AD0A-A7E1FC8FBC7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0.13009922822491732"/>
                  <c:y val="-0.13339466421343146"/>
                </c:manualLayout>
              </c:layout>
              <c:tx>
                <c:rich>
                  <a:bodyPr/>
                  <a:lstStyle/>
                  <a:p>
                    <a:fld id="{DC9035B4-0E56-4784-92BB-48E05DB922B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22050716648291069"/>
                  <c:y val="-0.17939282428702849"/>
                </c:manualLayout>
              </c:layout>
              <c:tx>
                <c:rich>
                  <a:bodyPr/>
                  <a:lstStyle/>
                  <a:p>
                    <a:fld id="{AF36B3E6-9AE3-4E44-8568-9932686DEFB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1.5435501653803748E-2"/>
                  <c:y val="0.28518859245630168"/>
                </c:manualLayout>
              </c:layout>
              <c:tx>
                <c:rich>
                  <a:bodyPr/>
                  <a:lstStyle/>
                  <a:p>
                    <a:fld id="{5965B51D-5781-4067-8B58-187C3B38B2D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1256890848952591"/>
                  <c:y val="3.2198712051517857E-2"/>
                </c:manualLayout>
              </c:layout>
              <c:tx>
                <c:rich>
                  <a:bodyPr/>
                  <a:lstStyle/>
                  <a:p>
                    <a:fld id="{C97617F6-38F8-486A-BAC5-C84A0489DA4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20507166482910702"/>
                  <c:y val="-9.6596136154553813E-2"/>
                </c:manualLayout>
              </c:layout>
              <c:tx>
                <c:rich>
                  <a:bodyPr/>
                  <a:lstStyle/>
                  <a:p>
                    <a:fld id="{F6EA6864-2EE6-4DE2-9644-6E68A9DCC5D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12568908489525918"/>
                  <c:y val="0.16559337626494941"/>
                </c:manualLayout>
              </c:layout>
              <c:tx>
                <c:rich>
                  <a:bodyPr/>
                  <a:lstStyle/>
                  <a:p>
                    <a:fld id="{FA6DB832-015A-4678-950F-FDEB6497499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35722160970231542"/>
                  <c:y val="-0.18859245630174798"/>
                </c:manualLayout>
              </c:layout>
              <c:tx>
                <c:rich>
                  <a:bodyPr/>
                  <a:lstStyle/>
                  <a:p>
                    <a:fld id="{E3C8897C-6851-4C62-95C5-F54ABF7C454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3.3076074972436607E-2"/>
                  <c:y val="0.23459061637534481"/>
                </c:manualLayout>
              </c:layout>
              <c:tx>
                <c:rich>
                  <a:bodyPr/>
                  <a:lstStyle/>
                  <a:p>
                    <a:fld id="{F023DABE-5D4A-49F8-9A86-4E01F76EE3E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4.410143329658222E-2"/>
                  <c:y val="0.2345906163753449"/>
                </c:manualLayout>
              </c:layout>
              <c:tx>
                <c:rich>
                  <a:bodyPr/>
                  <a:lstStyle/>
                  <a:p>
                    <a:fld id="{948FC082-8237-43B9-9CE1-DA832877FB0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Sayfa1!$J$27:$J$57</c:f>
              <c:numCache>
                <c:formatCode>###0.00</c:formatCode>
                <c:ptCount val="31"/>
                <c:pt idx="0">
                  <c:v>4.05</c:v>
                </c:pt>
                <c:pt idx="1">
                  <c:v>4.45</c:v>
                </c:pt>
                <c:pt idx="2">
                  <c:v>4.5250000000000004</c:v>
                </c:pt>
                <c:pt idx="3">
                  <c:v>4.3</c:v>
                </c:pt>
                <c:pt idx="4">
                  <c:v>4.5</c:v>
                </c:pt>
                <c:pt idx="5">
                  <c:v>4.875</c:v>
                </c:pt>
                <c:pt idx="6">
                  <c:v>4.5250000000000004</c:v>
                </c:pt>
                <c:pt idx="7">
                  <c:v>4.5999999999999996</c:v>
                </c:pt>
                <c:pt idx="8">
                  <c:v>4.7249999999999996</c:v>
                </c:pt>
                <c:pt idx="9">
                  <c:v>4.625</c:v>
                </c:pt>
                <c:pt idx="10">
                  <c:v>4.8</c:v>
                </c:pt>
                <c:pt idx="11">
                  <c:v>4.55</c:v>
                </c:pt>
                <c:pt idx="12">
                  <c:v>4.7750000000000004</c:v>
                </c:pt>
                <c:pt idx="13">
                  <c:v>4.55</c:v>
                </c:pt>
                <c:pt idx="14">
                  <c:v>4.95</c:v>
                </c:pt>
                <c:pt idx="15">
                  <c:v>4.4000000000000004</c:v>
                </c:pt>
                <c:pt idx="16">
                  <c:v>4.8250000000000002</c:v>
                </c:pt>
                <c:pt idx="17">
                  <c:v>4.8250000000000002</c:v>
                </c:pt>
                <c:pt idx="18">
                  <c:v>3.8250000000000002</c:v>
                </c:pt>
                <c:pt idx="19">
                  <c:v>4.9249999999999998</c:v>
                </c:pt>
                <c:pt idx="20">
                  <c:v>4.9000000000000004</c:v>
                </c:pt>
                <c:pt idx="21">
                  <c:v>4.4000000000000004</c:v>
                </c:pt>
                <c:pt idx="22">
                  <c:v>4.8499999999999996</c:v>
                </c:pt>
                <c:pt idx="23">
                  <c:v>4.7</c:v>
                </c:pt>
                <c:pt idx="24">
                  <c:v>4.8250000000000002</c:v>
                </c:pt>
                <c:pt idx="25">
                  <c:v>3.35</c:v>
                </c:pt>
                <c:pt idx="26">
                  <c:v>4.55</c:v>
                </c:pt>
                <c:pt idx="27">
                  <c:v>4.3499999999999996</c:v>
                </c:pt>
                <c:pt idx="28">
                  <c:v>4.3250000000000002</c:v>
                </c:pt>
                <c:pt idx="29">
                  <c:v>4.7249999999999996</c:v>
                </c:pt>
                <c:pt idx="30">
                  <c:v>4.6500000000000004</c:v>
                </c:pt>
              </c:numCache>
            </c:numRef>
          </c:xVal>
          <c:yVal>
            <c:numRef>
              <c:f>Sayfa1!$K$27:$K$57</c:f>
              <c:numCache>
                <c:formatCode>###0.00</c:formatCode>
                <c:ptCount val="31"/>
                <c:pt idx="0">
                  <c:v>3.75</c:v>
                </c:pt>
                <c:pt idx="1">
                  <c:v>3.9249999999999998</c:v>
                </c:pt>
                <c:pt idx="2">
                  <c:v>3.85</c:v>
                </c:pt>
                <c:pt idx="3">
                  <c:v>4.05</c:v>
                </c:pt>
                <c:pt idx="4">
                  <c:v>4.125</c:v>
                </c:pt>
                <c:pt idx="5">
                  <c:v>4.2249999999999996</c:v>
                </c:pt>
                <c:pt idx="6">
                  <c:v>4.3</c:v>
                </c:pt>
                <c:pt idx="7">
                  <c:v>4.0250000000000004</c:v>
                </c:pt>
                <c:pt idx="8">
                  <c:v>4.25</c:v>
                </c:pt>
                <c:pt idx="9">
                  <c:v>4.3499999999999996</c:v>
                </c:pt>
                <c:pt idx="10">
                  <c:v>4.2</c:v>
                </c:pt>
                <c:pt idx="11">
                  <c:v>4.0250000000000004</c:v>
                </c:pt>
                <c:pt idx="12">
                  <c:v>3.7250000000000001</c:v>
                </c:pt>
                <c:pt idx="13">
                  <c:v>3.75</c:v>
                </c:pt>
                <c:pt idx="14">
                  <c:v>4.625</c:v>
                </c:pt>
                <c:pt idx="15">
                  <c:v>4.2</c:v>
                </c:pt>
                <c:pt idx="16">
                  <c:v>4.2750000000000004</c:v>
                </c:pt>
                <c:pt idx="17">
                  <c:v>4.1500000000000004</c:v>
                </c:pt>
                <c:pt idx="18">
                  <c:v>4</c:v>
                </c:pt>
                <c:pt idx="19">
                  <c:v>4.6749999999999998</c:v>
                </c:pt>
                <c:pt idx="20">
                  <c:v>4.45</c:v>
                </c:pt>
                <c:pt idx="21">
                  <c:v>3.8</c:v>
                </c:pt>
                <c:pt idx="22">
                  <c:v>4.4749999999999996</c:v>
                </c:pt>
                <c:pt idx="23">
                  <c:v>4.3250000000000002</c:v>
                </c:pt>
                <c:pt idx="24">
                  <c:v>4.0999999999999996</c:v>
                </c:pt>
                <c:pt idx="25">
                  <c:v>3.8250000000000002</c:v>
                </c:pt>
                <c:pt idx="26">
                  <c:v>4.55</c:v>
                </c:pt>
                <c:pt idx="27">
                  <c:v>3.7</c:v>
                </c:pt>
                <c:pt idx="28">
                  <c:v>4.0999999999999996</c:v>
                </c:pt>
                <c:pt idx="29">
                  <c:v>3.9750000000000001</c:v>
                </c:pt>
                <c:pt idx="30">
                  <c:v>3.95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Sayfa1!$I$27:$I$57</c15:f>
                <c15:dlblRangeCache>
                  <c:ptCount val="3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3945200"/>
        <c:axId val="283939712"/>
      </c:scatterChart>
      <c:valAx>
        <c:axId val="283945200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39712"/>
        <c:crosses val="autoZero"/>
        <c:crossBetween val="midCat"/>
      </c:valAx>
      <c:valAx>
        <c:axId val="283939712"/>
        <c:scaling>
          <c:orientation val="minMax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5200"/>
        <c:crosses val="autoZero"/>
        <c:crossBetween val="midCat"/>
        <c:min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tr-T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Ayda</a:t>
            </a:r>
            <a:r>
              <a:rPr lang="tr-TR" sz="2800" b="1" baseline="0" dirty="0"/>
              <a:t> 1 defa kullananlar</a:t>
            </a:r>
            <a:endParaRPr lang="tr-TR" sz="2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6.0127095469185425E-2"/>
                  <c:y val="-0.15179392824287027"/>
                </c:manualLayout>
              </c:layout>
              <c:tx>
                <c:rich>
                  <a:bodyPr/>
                  <a:lstStyle/>
                  <a:p>
                    <a:fld id="{1C5A558E-C897-4370-B423-36A81AA9578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5.0003038484577522E-3"/>
                  <c:y val="-0.13799448022079119"/>
                </c:manualLayout>
              </c:layout>
              <c:tx>
                <c:rich>
                  <a:bodyPr/>
                  <a:lstStyle/>
                  <a:p>
                    <a:fld id="{D63843E0-10CC-421E-A5FA-BC0C5DF561B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2.9478509232652422E-3"/>
                  <c:y val="-1.3799448022079117E-2"/>
                </c:manualLayout>
              </c:layout>
              <c:tx>
                <c:rich>
                  <a:bodyPr/>
                  <a:lstStyle/>
                  <a:p>
                    <a:fld id="{71DB700B-F4F7-447B-B638-2126ABDD247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14735452169912075"/>
                  <c:y val="-0.19779208831646733"/>
                </c:manualLayout>
              </c:layout>
              <c:tx>
                <c:rich>
                  <a:bodyPr/>
                  <a:lstStyle/>
                  <a:p>
                    <a:fld id="{B505A113-59AD-486A-932B-6785183F3F8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2.1460556129491531E-2"/>
                  <c:y val="9.6596136154553813E-2"/>
                </c:manualLayout>
              </c:layout>
              <c:tx>
                <c:rich>
                  <a:bodyPr/>
                  <a:lstStyle/>
                  <a:p>
                    <a:fld id="{6918A52B-BB21-475D-BF67-14F7A1DF208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5.44678745366311E-2"/>
                  <c:y val="-0.21159153633854649"/>
                </c:manualLayout>
              </c:layout>
              <c:tx>
                <c:rich>
                  <a:bodyPr/>
                  <a:lstStyle/>
                  <a:p>
                    <a:fld id="{104F4880-2C55-490B-8D9D-0A0390B5869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5.7990780369653355E-2"/>
                  <c:y val="4.5998160073597055E-2"/>
                </c:manualLayout>
              </c:layout>
              <c:tx>
                <c:rich>
                  <a:bodyPr/>
                  <a:lstStyle/>
                  <a:p>
                    <a:fld id="{72E1838E-C9EF-4E94-A897-81FA3252E3D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2.6247645174452421E-2"/>
                  <c:y val="0.18399264029438822"/>
                </c:manualLayout>
              </c:layout>
              <c:tx>
                <c:rich>
                  <a:bodyPr/>
                  <a:lstStyle/>
                  <a:p>
                    <a:fld id="{76F5B399-3D9D-49DC-B5A7-D46116C9D94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0.4441135872348923"/>
                  <c:y val="3.219871205151794E-2"/>
                </c:manualLayout>
              </c:layout>
              <c:tx>
                <c:rich>
                  <a:bodyPr/>
                  <a:lstStyle/>
                  <a:p>
                    <a:fld id="{B36F99B1-BB8E-4300-B50D-537480410F3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0.13981369748847555"/>
                  <c:y val="-0.27138914443422263"/>
                </c:manualLayout>
              </c:layout>
              <c:tx>
                <c:rich>
                  <a:bodyPr/>
                  <a:lstStyle/>
                  <a:p>
                    <a:fld id="{D5928A4E-0ED0-495A-ACD9-A54EA039C40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9.4104471781159653E-3"/>
                  <c:y val="0.13799448022079117"/>
                </c:manualLayout>
              </c:layout>
              <c:tx>
                <c:rich>
                  <a:bodyPr/>
                  <a:lstStyle/>
                  <a:p>
                    <a:fld id="{80887A87-D6C5-4240-A01D-F43461BE6DA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12407417374922952"/>
                  <c:y val="-0.13339466421343152"/>
                </c:manualLayout>
              </c:layout>
              <c:tx>
                <c:rich>
                  <a:bodyPr/>
                  <a:lstStyle/>
                  <a:p>
                    <a:fld id="{03EC7AC3-E972-4B5E-BD7C-F95D922B0BE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0.35656269261821882"/>
                  <c:y val="-0.31738730450781971"/>
                </c:manualLayout>
              </c:layout>
              <c:tx>
                <c:rich>
                  <a:bodyPr/>
                  <a:lstStyle/>
                  <a:p>
                    <a:fld id="{7BA67531-953B-4FBD-BEBC-9487585DC1F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8.9418260424188622E-4"/>
                  <c:y val="-0.25758969641214352"/>
                </c:manualLayout>
              </c:layout>
              <c:tx>
                <c:rich>
                  <a:bodyPr/>
                  <a:lstStyle/>
                  <a:p>
                    <a:fld id="{945932FD-8F95-4C5F-B3F3-DA5C054FE18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0.25975952564915061"/>
                  <c:y val="-0.25298988040478382"/>
                </c:manualLayout>
              </c:layout>
              <c:tx>
                <c:rich>
                  <a:bodyPr/>
                  <a:lstStyle/>
                  <a:p>
                    <a:fld id="{75566D16-B523-4E69-948D-46D91AC98D5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1.8383352577068829E-2"/>
                  <c:y val="0.12419503219871196"/>
                </c:manualLayout>
              </c:layout>
              <c:tx>
                <c:rich>
                  <a:bodyPr/>
                  <a:lstStyle/>
                  <a:p>
                    <a:fld id="{91E47960-6F91-4636-9F4C-251FC7825BF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15715024872166622"/>
                  <c:y val="0.16559337626494933"/>
                </c:manualLayout>
              </c:layout>
              <c:tx>
                <c:rich>
                  <a:bodyPr/>
                  <a:lstStyle/>
                  <a:p>
                    <a:fld id="{B38FA27D-7BE6-4A5C-9900-F2194B9F1DC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0.20212381390584169"/>
                  <c:y val="0.19319227230910746"/>
                </c:manualLayout>
              </c:layout>
              <c:tx>
                <c:rich>
                  <a:bodyPr/>
                  <a:lstStyle/>
                  <a:p>
                    <a:fld id="{60A1E9EC-A57E-4C7C-A13E-9BAB5F8B334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0.25063539053208206"/>
                  <c:y val="0.17939282428702844"/>
                </c:manualLayout>
              </c:layout>
              <c:tx>
                <c:rich>
                  <a:bodyPr/>
                  <a:lstStyle/>
                  <a:p>
                    <a:fld id="{45424B4C-D0E4-427F-8B7D-CA7511C9BFF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0.10304820772816849"/>
                  <c:y val="9.6596136154553813E-2"/>
                </c:manualLayout>
              </c:layout>
              <c:tx>
                <c:rich>
                  <a:bodyPr/>
                  <a:lstStyle/>
                  <a:p>
                    <a:fld id="{2A5E472F-8560-4F1E-B63B-2C16520E8BC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0.61360008334129124"/>
                  <c:y val="-0.21159153633854647"/>
                </c:manualLayout>
              </c:layout>
              <c:tx>
                <c:rich>
                  <a:bodyPr/>
                  <a:lstStyle/>
                  <a:p>
                    <a:fld id="{B79D92E4-4B55-4BE1-A97E-4F436DEDCF3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4724754967922285"/>
                  <c:y val="-8.7396504139834408E-2"/>
                </c:manualLayout>
              </c:layout>
              <c:tx>
                <c:rich>
                  <a:bodyPr/>
                  <a:lstStyle/>
                  <a:p>
                    <a:fld id="{69F8C5DD-0379-4615-8C16-4248622B391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5.3511880474698105E-2"/>
                  <c:y val="-0.27138914443422263"/>
                </c:manualLayout>
              </c:layout>
              <c:tx>
                <c:rich>
                  <a:bodyPr/>
                  <a:lstStyle/>
                  <a:p>
                    <a:fld id="{C86634BC-7D56-43F1-8E3C-56F3C548346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1.4692722395367614E-2"/>
                  <c:y val="0.16099356025758962"/>
                </c:manualLayout>
              </c:layout>
              <c:tx>
                <c:rich>
                  <a:bodyPr/>
                  <a:lstStyle/>
                  <a:p>
                    <a:fld id="{9CF6FBDB-1954-4384-B97D-468EEFC721D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5.0126487772269919E-2"/>
                  <c:y val="0.17479300827966873"/>
                </c:manualLayout>
              </c:layout>
              <c:tx>
                <c:rich>
                  <a:bodyPr/>
                  <a:lstStyle/>
                  <a:p>
                    <a:fld id="{A477612F-0BBC-4D0F-BA20-A78B14A8FB7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8.8793027111963893E-2"/>
                  <c:y val="-0.21619135234590617"/>
                </c:manualLayout>
              </c:layout>
              <c:tx>
                <c:rich>
                  <a:bodyPr/>
                  <a:lstStyle/>
                  <a:p>
                    <a:fld id="{240778DD-75AD-45B9-9757-26EDFC56EFE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34678641189696935"/>
                  <c:y val="0.17019319227230911"/>
                </c:manualLayout>
              </c:layout>
              <c:tx>
                <c:rich>
                  <a:bodyPr/>
                  <a:lstStyle/>
                  <a:p>
                    <a:fld id="{6BAD0010-1882-432C-AA9E-5F1C30CEE44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43586141037772702"/>
                  <c:y val="-0.10119595216191353"/>
                </c:manualLayout>
              </c:layout>
              <c:tx>
                <c:rich>
                  <a:bodyPr/>
                  <a:lstStyle/>
                  <a:p>
                    <a:fld id="{6A5D221A-339A-48BC-8649-A192B3EF829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38293969042182846"/>
                  <c:y val="-0.15179392824287033"/>
                </c:manualLayout>
              </c:layout>
              <c:tx>
                <c:rich>
                  <a:bodyPr/>
                  <a:lstStyle/>
                  <a:p>
                    <a:fld id="{780998F1-65BB-48F0-9123-812BEC26304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0.3313509102431656"/>
                  <c:y val="0.12419503219871188"/>
                </c:manualLayout>
              </c:layout>
              <c:tx>
                <c:rich>
                  <a:bodyPr/>
                  <a:lstStyle/>
                  <a:p>
                    <a:fld id="{CDB14512-DA6B-4674-8F42-8055289FBC5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0.15935532038649527"/>
                  <c:y val="-9.1996320147194107E-3"/>
                </c:manualLayout>
              </c:layout>
              <c:tx>
                <c:rich>
                  <a:bodyPr/>
                  <a:lstStyle/>
                  <a:p>
                    <a:fld id="{4B51C257-3836-4A10-81CE-B4B06EECF29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l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Sayfa1!$E$141:$E$171</c:f>
              <c:numCache>
                <c:formatCode>###0.00</c:formatCode>
                <c:ptCount val="31"/>
                <c:pt idx="0">
                  <c:v>4.8725490196078427</c:v>
                </c:pt>
                <c:pt idx="1">
                  <c:v>4.8627450980392153</c:v>
                </c:pt>
                <c:pt idx="2">
                  <c:v>4.833333333333333</c:v>
                </c:pt>
                <c:pt idx="3">
                  <c:v>4.8235294117647056</c:v>
                </c:pt>
                <c:pt idx="4">
                  <c:v>4.8039215686274508</c:v>
                </c:pt>
                <c:pt idx="5">
                  <c:v>4.7647058823529411</c:v>
                </c:pt>
                <c:pt idx="6">
                  <c:v>4.7450980392156863</c:v>
                </c:pt>
                <c:pt idx="7">
                  <c:v>4.715686274509804</c:v>
                </c:pt>
                <c:pt idx="8">
                  <c:v>4.6960784313725492</c:v>
                </c:pt>
                <c:pt idx="9">
                  <c:v>4.666666666666667</c:v>
                </c:pt>
                <c:pt idx="10">
                  <c:v>4.666666666666667</c:v>
                </c:pt>
                <c:pt idx="11">
                  <c:v>4.6274509803921573</c:v>
                </c:pt>
                <c:pt idx="12">
                  <c:v>4.617647058823529</c:v>
                </c:pt>
                <c:pt idx="13">
                  <c:v>4.6078431372549016</c:v>
                </c:pt>
                <c:pt idx="14">
                  <c:v>4.5392156862745097</c:v>
                </c:pt>
                <c:pt idx="15">
                  <c:v>4.5392156862745097</c:v>
                </c:pt>
                <c:pt idx="16">
                  <c:v>4.5196078431372548</c:v>
                </c:pt>
                <c:pt idx="17">
                  <c:v>4.4803921568627452</c:v>
                </c:pt>
                <c:pt idx="18">
                  <c:v>4.4803921568627452</c:v>
                </c:pt>
                <c:pt idx="19">
                  <c:v>4.4313725490196081</c:v>
                </c:pt>
                <c:pt idx="20">
                  <c:v>4.4313725490196081</c:v>
                </c:pt>
                <c:pt idx="21">
                  <c:v>4.382352941176471</c:v>
                </c:pt>
                <c:pt idx="22">
                  <c:v>4.3627450980392153</c:v>
                </c:pt>
                <c:pt idx="23">
                  <c:v>4.3529411764705879</c:v>
                </c:pt>
                <c:pt idx="24">
                  <c:v>4.3431372549019605</c:v>
                </c:pt>
                <c:pt idx="25">
                  <c:v>4.2745098039215685</c:v>
                </c:pt>
                <c:pt idx="26">
                  <c:v>4.2352941176470589</c:v>
                </c:pt>
                <c:pt idx="27">
                  <c:v>4.0392156862745097</c:v>
                </c:pt>
                <c:pt idx="28">
                  <c:v>3.9901960784313726</c:v>
                </c:pt>
                <c:pt idx="29">
                  <c:v>3.9215686274509802</c:v>
                </c:pt>
                <c:pt idx="30">
                  <c:v>3.3725490196078431</c:v>
                </c:pt>
              </c:numCache>
            </c:numRef>
          </c:xVal>
          <c:yVal>
            <c:numRef>
              <c:f>Sayfa1!$F$141:$F$171</c:f>
              <c:numCache>
                <c:formatCode>###0.00</c:formatCode>
                <c:ptCount val="31"/>
                <c:pt idx="0">
                  <c:v>4.3431372549019605</c:v>
                </c:pt>
                <c:pt idx="1">
                  <c:v>4.5</c:v>
                </c:pt>
                <c:pt idx="2">
                  <c:v>4.117647058823529</c:v>
                </c:pt>
                <c:pt idx="3">
                  <c:v>4.2254901960784315</c:v>
                </c:pt>
                <c:pt idx="4">
                  <c:v>3.7647058823529411</c:v>
                </c:pt>
                <c:pt idx="5">
                  <c:v>4</c:v>
                </c:pt>
                <c:pt idx="6">
                  <c:v>3.9509803921568629</c:v>
                </c:pt>
                <c:pt idx="7">
                  <c:v>3.8137254901960786</c:v>
                </c:pt>
                <c:pt idx="8">
                  <c:v>4.1274509803921573</c:v>
                </c:pt>
                <c:pt idx="9">
                  <c:v>4.0098039215686274</c:v>
                </c:pt>
                <c:pt idx="10">
                  <c:v>3.9705882352941178</c:v>
                </c:pt>
                <c:pt idx="11">
                  <c:v>4.117647058823529</c:v>
                </c:pt>
                <c:pt idx="12">
                  <c:v>3.8039215686274508</c:v>
                </c:pt>
                <c:pt idx="13">
                  <c:v>4.1078431372549016</c:v>
                </c:pt>
                <c:pt idx="14">
                  <c:v>4.0980392156862742</c:v>
                </c:pt>
                <c:pt idx="15">
                  <c:v>3.5882352941176472</c:v>
                </c:pt>
                <c:pt idx="16">
                  <c:v>3.7745098039215685</c:v>
                </c:pt>
                <c:pt idx="17">
                  <c:v>3.8333333333333335</c:v>
                </c:pt>
                <c:pt idx="18">
                  <c:v>3.8235294117647061</c:v>
                </c:pt>
                <c:pt idx="19">
                  <c:v>3.5490196078431371</c:v>
                </c:pt>
                <c:pt idx="20">
                  <c:v>4.0588235294117645</c:v>
                </c:pt>
                <c:pt idx="21">
                  <c:v>4.0098039215686274</c:v>
                </c:pt>
                <c:pt idx="22">
                  <c:v>3.8823529411764706</c:v>
                </c:pt>
                <c:pt idx="23">
                  <c:v>3.7352941176470589</c:v>
                </c:pt>
                <c:pt idx="24">
                  <c:v>3.784313725490196</c:v>
                </c:pt>
                <c:pt idx="25">
                  <c:v>4.215686274509804</c:v>
                </c:pt>
                <c:pt idx="26">
                  <c:v>3.7450980392156863</c:v>
                </c:pt>
                <c:pt idx="27">
                  <c:v>3.7254901960784315</c:v>
                </c:pt>
                <c:pt idx="28">
                  <c:v>3.7745098039215685</c:v>
                </c:pt>
                <c:pt idx="29">
                  <c:v>3.6666666666666665</c:v>
                </c:pt>
                <c:pt idx="30">
                  <c:v>3.6960784313725492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Sayfa1!$D$141:$D$171</c15:f>
                <c15:dlblRangeCache>
                  <c:ptCount val="31"/>
                  <c:pt idx="0">
                    <c:v>15</c:v>
                  </c:pt>
                  <c:pt idx="1">
                    <c:v>20</c:v>
                  </c:pt>
                  <c:pt idx="2">
                    <c:v>6</c:v>
                  </c:pt>
                  <c:pt idx="3">
                    <c:v>21</c:v>
                  </c:pt>
                  <c:pt idx="4">
                    <c:v>11</c:v>
                  </c:pt>
                  <c:pt idx="5">
                    <c:v>25</c:v>
                  </c:pt>
                  <c:pt idx="6">
                    <c:v>18</c:v>
                  </c:pt>
                  <c:pt idx="7">
                    <c:v>9</c:v>
                  </c:pt>
                  <c:pt idx="8">
                    <c:v>23</c:v>
                  </c:pt>
                  <c:pt idx="9">
                    <c:v>17</c:v>
                  </c:pt>
                  <c:pt idx="10">
                    <c:v>30</c:v>
                  </c:pt>
                  <c:pt idx="11">
                    <c:v>10</c:v>
                  </c:pt>
                  <c:pt idx="12">
                    <c:v>12</c:v>
                  </c:pt>
                  <c:pt idx="13">
                    <c:v>24</c:v>
                  </c:pt>
                  <c:pt idx="14">
                    <c:v>7</c:v>
                  </c:pt>
                  <c:pt idx="15">
                    <c:v>8</c:v>
                  </c:pt>
                  <c:pt idx="16">
                    <c:v>31</c:v>
                  </c:pt>
                  <c:pt idx="17">
                    <c:v>3</c:v>
                  </c:pt>
                  <c:pt idx="18">
                    <c:v>5</c:v>
                  </c:pt>
                  <c:pt idx="19">
                    <c:v>13</c:v>
                  </c:pt>
                  <c:pt idx="20">
                    <c:v>16</c:v>
                  </c:pt>
                  <c:pt idx="21">
                    <c:v>14</c:v>
                  </c:pt>
                  <c:pt idx="22">
                    <c:v>28</c:v>
                  </c:pt>
                  <c:pt idx="23">
                    <c:v>2</c:v>
                  </c:pt>
                  <c:pt idx="24">
                    <c:v>22</c:v>
                  </c:pt>
                  <c:pt idx="25">
                    <c:v>27</c:v>
                  </c:pt>
                  <c:pt idx="26">
                    <c:v>29</c:v>
                  </c:pt>
                  <c:pt idx="27">
                    <c:v>4</c:v>
                  </c:pt>
                  <c:pt idx="28">
                    <c:v>1</c:v>
                  </c:pt>
                  <c:pt idx="29">
                    <c:v>19</c:v>
                  </c:pt>
                  <c:pt idx="30">
                    <c:v>26</c:v>
                  </c:pt>
                </c15:dlblRangeCache>
              </c15:datalabelsRange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axId val="283942848"/>
        <c:axId val="283945592"/>
      </c:scatterChart>
      <c:valAx>
        <c:axId val="283942848"/>
        <c:scaling>
          <c:orientation val="minMax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5592"/>
        <c:crosses val="autoZero"/>
        <c:crossBetween val="midCat"/>
        <c:majorUnit val="0.5"/>
      </c:valAx>
      <c:valAx>
        <c:axId val="283945592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2848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Ayda 1 defadan fazla kullananlar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0.10584343991179714"/>
                  <c:y val="-7.3597056117755286E-2"/>
                </c:manualLayout>
              </c:layout>
              <c:tx>
                <c:rich>
                  <a:bodyPr/>
                  <a:lstStyle/>
                  <a:p>
                    <a:fld id="{4966ABC0-B6D2-45A3-9BD3-9B35F856AC0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2.6460859977949284E-2"/>
                  <c:y val="-0.12879484820607179"/>
                </c:manualLayout>
              </c:layout>
              <c:tx>
                <c:rich>
                  <a:bodyPr/>
                  <a:lstStyle/>
                  <a:p>
                    <a:fld id="{A43D1703-3995-4711-959D-CC67C90723E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1.3230429988974642E-2"/>
                  <c:y val="-5.5197792088316468E-2"/>
                </c:manualLayout>
              </c:layout>
              <c:tx>
                <c:rich>
                  <a:bodyPr/>
                  <a:lstStyle/>
                  <a:p>
                    <a:fld id="{E22ECE95-D1BD-4FA6-A57C-5DFD3201C23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4.6306504961411407E-2"/>
                  <c:y val="-0.12419503219871206"/>
                </c:manualLayout>
              </c:layout>
              <c:tx>
                <c:rich>
                  <a:bodyPr/>
                  <a:lstStyle/>
                  <a:p>
                    <a:fld id="{F8CA3030-4265-4516-982B-D88973FFB54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6.615214994487321E-3"/>
                  <c:y val="0.20239190432382695"/>
                </c:manualLayout>
              </c:layout>
              <c:tx>
                <c:rich>
                  <a:bodyPr/>
                  <a:lstStyle/>
                  <a:p>
                    <a:fld id="{1BE98C6F-40C3-4A3F-983F-031BB0D0B2B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3.0871003307607496E-2"/>
                  <c:y val="0.11039558417663285"/>
                </c:manualLayout>
              </c:layout>
              <c:tx>
                <c:rich>
                  <a:bodyPr/>
                  <a:lstStyle/>
                  <a:p>
                    <a:fld id="{7C9E6AAC-D2D6-4068-9A97-2C68B4A98D7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1.7640573318632856E-2"/>
                  <c:y val="-0.25758969641214358"/>
                </c:manualLayout>
              </c:layout>
              <c:tx>
                <c:rich>
                  <a:bodyPr/>
                  <a:lstStyle/>
                  <a:p>
                    <a:fld id="{F7A295DC-4E13-4D6F-BF28-9DE85846881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5.7331863285556783E-2"/>
                  <c:y val="0.16099356025758962"/>
                </c:manualLayout>
              </c:layout>
              <c:tx>
                <c:rich>
                  <a:bodyPr/>
                  <a:lstStyle/>
                  <a:p>
                    <a:fld id="{7034C63B-825A-402E-873C-497D1002F31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0.10804851157662625"/>
                  <c:y val="-0.1241950321987121"/>
                </c:manualLayout>
              </c:layout>
              <c:tx>
                <c:rich>
                  <a:bodyPr/>
                  <a:lstStyle/>
                  <a:p>
                    <a:fld id="{A61636BD-E40D-411E-93F2-8167AAD3C70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4.6306504961411248E-2"/>
                  <c:y val="-0.31738730450781971"/>
                </c:manualLayout>
              </c:layout>
              <c:tx>
                <c:rich>
                  <a:bodyPr/>
                  <a:lstStyle/>
                  <a:p>
                    <a:fld id="{01107AB1-A359-4644-9E80-3BBF47579BF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8.3792723263506064E-2"/>
                  <c:y val="-0.27598896044158233"/>
                </c:manualLayout>
              </c:layout>
              <c:tx>
                <c:rich>
                  <a:bodyPr/>
                  <a:lstStyle/>
                  <a:p>
                    <a:fld id="{5F3D42DC-24CB-467C-A7B1-D39A5BC67AA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13230429988974643"/>
                  <c:y val="0.2345906163753449"/>
                </c:manualLayout>
              </c:layout>
              <c:tx>
                <c:rich>
                  <a:bodyPr/>
                  <a:lstStyle/>
                  <a:p>
                    <a:fld id="{1BD01135-AA4B-4578-A1AB-45115256F9B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7.2767364939360535E-2"/>
                  <c:y val="-0.12419503219871214"/>
                </c:manualLayout>
              </c:layout>
              <c:tx>
                <c:rich>
                  <a:bodyPr/>
                  <a:lstStyle/>
                  <a:p>
                    <a:fld id="{3344FD1F-E4A6-44F7-BE72-AA65CCB747E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23153252480705622"/>
                  <c:y val="0.10579576816927323"/>
                </c:manualLayout>
              </c:layout>
              <c:tx>
                <c:rich>
                  <a:bodyPr/>
                  <a:lstStyle/>
                  <a:p>
                    <a:fld id="{FFA6FE3B-D8F8-4FED-9D53-C0C1974C379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0.16317530319735399"/>
                  <c:y val="9.6596136154553813E-2"/>
                </c:manualLayout>
              </c:layout>
              <c:tx>
                <c:rich>
                  <a:bodyPr/>
                  <a:lstStyle/>
                  <a:p>
                    <a:fld id="{06D35151-20AC-470E-B056-F3E68B63174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8.3792723263506064E-2"/>
                  <c:y val="-0.3679852805887765"/>
                </c:manualLayout>
              </c:layout>
              <c:tx>
                <c:rich>
                  <a:bodyPr/>
                  <a:lstStyle/>
                  <a:p>
                    <a:fld id="{9E8BCA44-FFC4-43B9-9F7F-BA90FE3A1C9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18302094818081588"/>
                  <c:y val="-0.40938362465501388"/>
                </c:manualLayout>
              </c:layout>
              <c:tx>
                <c:rich>
                  <a:bodyPr/>
                  <a:lstStyle/>
                  <a:p>
                    <a:fld id="{7DD557EB-260B-4E7A-8DD6-736A1440F61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0.2315325248070563"/>
                  <c:y val="-0.31738730450781971"/>
                </c:manualLayout>
              </c:layout>
              <c:tx>
                <c:rich>
                  <a:bodyPr/>
                  <a:lstStyle/>
                  <a:p>
                    <a:fld id="{72C69BE6-C76B-4DBD-9DB3-F0101C12DA5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4.8511576626240435E-2"/>
                  <c:y val="-0.26218951241950322"/>
                </c:manualLayout>
              </c:layout>
              <c:tx>
                <c:rich>
                  <a:bodyPr/>
                  <a:lstStyle/>
                  <a:p>
                    <a:fld id="{13812EB0-92F2-4033-9684-7629A4E9EE5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0.28224917309812569"/>
                  <c:y val="-0.35878564857405709"/>
                </c:manualLayout>
              </c:layout>
              <c:tx>
                <c:rich>
                  <a:bodyPr/>
                  <a:lstStyle/>
                  <a:p>
                    <a:fld id="{52ADD0FA-55E1-42B6-AA9A-3F8058E3399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0.32414553472987878"/>
                  <c:y val="-0.31278748850046001"/>
                </c:manualLayout>
              </c:layout>
              <c:tx>
                <c:rich>
                  <a:bodyPr/>
                  <a:lstStyle/>
                  <a:p>
                    <a:fld id="{940A370E-66E9-4052-84CF-8D1BC1EBF42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5005512679162073"/>
                  <c:y val="7.8196872125114905E-2"/>
                </c:manualLayout>
              </c:layout>
              <c:tx>
                <c:rich>
                  <a:bodyPr/>
                  <a:lstStyle/>
                  <a:p>
                    <a:fld id="{DD982CC5-0CEE-4939-A557-4952A76767A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6.1742006615215075E-2"/>
                  <c:y val="-0.17019319227230911"/>
                </c:manualLayout>
              </c:layout>
              <c:tx>
                <c:rich>
                  <a:bodyPr/>
                  <a:lstStyle/>
                  <a:p>
                    <a:fld id="{AAF648DB-C4AD-4C2C-A84B-BABBA81CF5B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27783902976846758"/>
                  <c:y val="-0.17019319227230914"/>
                </c:manualLayout>
              </c:layout>
              <c:tx>
                <c:rich>
                  <a:bodyPr/>
                  <a:lstStyle/>
                  <a:p>
                    <a:fld id="{41F043F1-6B03-4125-9BB9-AFFBE696BD2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-8.5997794928335258E-2"/>
                  <c:y val="-0.29898804047838085"/>
                </c:manualLayout>
              </c:layout>
              <c:tx>
                <c:rich>
                  <a:bodyPr/>
                  <a:lstStyle/>
                  <a:p>
                    <a:fld id="{3C23CB1E-4F95-4337-984F-D942B3B9253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41896361631753032"/>
                  <c:y val="-8.2796688132474747E-2"/>
                </c:manualLayout>
              </c:layout>
              <c:tx>
                <c:rich>
                  <a:bodyPr/>
                  <a:lstStyle/>
                  <a:p>
                    <a:fld id="{CE40F585-1BF9-4FDC-9BB1-CB81415D74E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44983461962513782"/>
                  <c:y val="-4.1398344066237436E-2"/>
                </c:manualLayout>
              </c:layout>
              <c:tx>
                <c:rich>
                  <a:bodyPr/>
                  <a:lstStyle/>
                  <a:p>
                    <a:fld id="{4AFDD2FD-405D-429E-84C2-5790CC9FE79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42557883131201762"/>
                  <c:y val="-0.10119595216191343"/>
                </c:manualLayout>
              </c:layout>
              <c:tx>
                <c:rich>
                  <a:bodyPr/>
                  <a:lstStyle/>
                  <a:p>
                    <a:fld id="{7126C3A0-7628-4981-B772-9375130D925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36383682469680262"/>
                  <c:y val="-2.7598896044158234E-2"/>
                </c:manualLayout>
              </c:layout>
              <c:tx>
                <c:rich>
                  <a:bodyPr/>
                  <a:lstStyle/>
                  <a:p>
                    <a:fld id="{81DEB0E7-BE25-4AF2-A5AF-7C5022CB6F6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0.28445424476295478"/>
                  <c:y val="0"/>
                </c:manualLayout>
              </c:layout>
              <c:tx>
                <c:rich>
                  <a:bodyPr/>
                  <a:lstStyle/>
                  <a:p>
                    <a:fld id="{A1DBB1CE-245D-467F-812A-44BB13838D0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0.19404630650496146"/>
                  <c:y val="-2.7598896044158317E-2"/>
                </c:manualLayout>
              </c:layout>
              <c:tx>
                <c:rich>
                  <a:bodyPr/>
                  <a:lstStyle/>
                  <a:p>
                    <a:fld id="{61191865-336C-4747-8D8D-ED003CBAD23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Sayfa1!$C$176:$C$206</c:f>
              <c:numCache>
                <c:formatCode>###0.00</c:formatCode>
                <c:ptCount val="31"/>
                <c:pt idx="0">
                  <c:v>4.8899999999999997</c:v>
                </c:pt>
                <c:pt idx="1">
                  <c:v>4.8849999999999998</c:v>
                </c:pt>
                <c:pt idx="2">
                  <c:v>4.8650000000000002</c:v>
                </c:pt>
                <c:pt idx="3">
                  <c:v>4.8550000000000004</c:v>
                </c:pt>
                <c:pt idx="4">
                  <c:v>4.7850000000000001</c:v>
                </c:pt>
                <c:pt idx="5">
                  <c:v>4.7750000000000004</c:v>
                </c:pt>
                <c:pt idx="6">
                  <c:v>4.7450000000000001</c:v>
                </c:pt>
                <c:pt idx="7">
                  <c:v>4.72</c:v>
                </c:pt>
                <c:pt idx="8">
                  <c:v>4.7050000000000001</c:v>
                </c:pt>
                <c:pt idx="9">
                  <c:v>4.6900000000000004</c:v>
                </c:pt>
                <c:pt idx="10">
                  <c:v>4.68</c:v>
                </c:pt>
                <c:pt idx="11">
                  <c:v>4.68</c:v>
                </c:pt>
                <c:pt idx="12">
                  <c:v>4.665</c:v>
                </c:pt>
                <c:pt idx="13">
                  <c:v>4.665</c:v>
                </c:pt>
                <c:pt idx="14">
                  <c:v>4.6500000000000004</c:v>
                </c:pt>
                <c:pt idx="15">
                  <c:v>4.585</c:v>
                </c:pt>
                <c:pt idx="16">
                  <c:v>4.4550000000000001</c:v>
                </c:pt>
                <c:pt idx="17">
                  <c:v>4.4550000000000001</c:v>
                </c:pt>
                <c:pt idx="18">
                  <c:v>4.4249999999999998</c:v>
                </c:pt>
                <c:pt idx="19">
                  <c:v>4.4249999999999998</c:v>
                </c:pt>
                <c:pt idx="20">
                  <c:v>4.3949999999999996</c:v>
                </c:pt>
                <c:pt idx="21">
                  <c:v>4.3650000000000002</c:v>
                </c:pt>
                <c:pt idx="22">
                  <c:v>4.3600000000000003</c:v>
                </c:pt>
                <c:pt idx="23">
                  <c:v>4.34</c:v>
                </c:pt>
                <c:pt idx="24">
                  <c:v>4.3250000000000002</c:v>
                </c:pt>
                <c:pt idx="25">
                  <c:v>4.1900000000000004</c:v>
                </c:pt>
                <c:pt idx="26">
                  <c:v>4.16</c:v>
                </c:pt>
                <c:pt idx="27">
                  <c:v>4.13</c:v>
                </c:pt>
                <c:pt idx="28">
                  <c:v>4.0750000000000002</c:v>
                </c:pt>
                <c:pt idx="29">
                  <c:v>3.74</c:v>
                </c:pt>
                <c:pt idx="30">
                  <c:v>3.45</c:v>
                </c:pt>
              </c:numCache>
            </c:numRef>
          </c:xVal>
          <c:yVal>
            <c:numRef>
              <c:f>Sayfa1!$D$176:$D$206</c:f>
              <c:numCache>
                <c:formatCode>###0.00</c:formatCode>
                <c:ptCount val="31"/>
                <c:pt idx="0">
                  <c:v>4.34</c:v>
                </c:pt>
                <c:pt idx="1">
                  <c:v>4.5149999999999997</c:v>
                </c:pt>
                <c:pt idx="2">
                  <c:v>4.0350000000000001</c:v>
                </c:pt>
                <c:pt idx="3">
                  <c:v>4.1900000000000004</c:v>
                </c:pt>
                <c:pt idx="4">
                  <c:v>3.8650000000000002</c:v>
                </c:pt>
                <c:pt idx="5">
                  <c:v>3.6</c:v>
                </c:pt>
                <c:pt idx="6">
                  <c:v>4.0149999999999997</c:v>
                </c:pt>
                <c:pt idx="7">
                  <c:v>3.6850000000000001</c:v>
                </c:pt>
                <c:pt idx="8">
                  <c:v>4.2149999999999999</c:v>
                </c:pt>
                <c:pt idx="9">
                  <c:v>3.7850000000000001</c:v>
                </c:pt>
                <c:pt idx="10">
                  <c:v>4.0449999999999999</c:v>
                </c:pt>
                <c:pt idx="11">
                  <c:v>3.9049999999999998</c:v>
                </c:pt>
                <c:pt idx="12">
                  <c:v>3.915</c:v>
                </c:pt>
                <c:pt idx="13">
                  <c:v>3.5449999999999999</c:v>
                </c:pt>
                <c:pt idx="14">
                  <c:v>3.4750000000000001</c:v>
                </c:pt>
                <c:pt idx="15">
                  <c:v>3.6549999999999998</c:v>
                </c:pt>
                <c:pt idx="16">
                  <c:v>3.52</c:v>
                </c:pt>
                <c:pt idx="17">
                  <c:v>3.8050000000000002</c:v>
                </c:pt>
                <c:pt idx="18">
                  <c:v>4.0750000000000002</c:v>
                </c:pt>
                <c:pt idx="19">
                  <c:v>3.6549999999999998</c:v>
                </c:pt>
                <c:pt idx="20">
                  <c:v>3.77</c:v>
                </c:pt>
                <c:pt idx="21">
                  <c:v>3.4449999999999998</c:v>
                </c:pt>
                <c:pt idx="22">
                  <c:v>4.3150000000000004</c:v>
                </c:pt>
                <c:pt idx="23">
                  <c:v>3.71</c:v>
                </c:pt>
                <c:pt idx="24">
                  <c:v>4.0199999999999996</c:v>
                </c:pt>
                <c:pt idx="25">
                  <c:v>3.9950000000000001</c:v>
                </c:pt>
                <c:pt idx="26">
                  <c:v>3.56</c:v>
                </c:pt>
                <c:pt idx="27">
                  <c:v>3.7949999999999999</c:v>
                </c:pt>
                <c:pt idx="28">
                  <c:v>3.7650000000000001</c:v>
                </c:pt>
                <c:pt idx="29">
                  <c:v>3.3650000000000002</c:v>
                </c:pt>
                <c:pt idx="30">
                  <c:v>3.4950000000000001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Sayfa1!$B$176:$B$206</c15:f>
                <c15:dlblRangeCache>
                  <c:ptCount val="31"/>
                  <c:pt idx="0">
                    <c:v>15</c:v>
                  </c:pt>
                  <c:pt idx="1">
                    <c:v>20</c:v>
                  </c:pt>
                  <c:pt idx="2">
                    <c:v>6</c:v>
                  </c:pt>
                  <c:pt idx="3">
                    <c:v>21</c:v>
                  </c:pt>
                  <c:pt idx="4">
                    <c:v>25</c:v>
                  </c:pt>
                  <c:pt idx="5">
                    <c:v>11</c:v>
                  </c:pt>
                  <c:pt idx="6">
                    <c:v>23</c:v>
                  </c:pt>
                  <c:pt idx="7">
                    <c:v>18</c:v>
                  </c:pt>
                  <c:pt idx="8">
                    <c:v>10</c:v>
                  </c:pt>
                  <c:pt idx="9">
                    <c:v>9</c:v>
                  </c:pt>
                  <c:pt idx="10">
                    <c:v>24</c:v>
                  </c:pt>
                  <c:pt idx="11">
                    <c:v>30</c:v>
                  </c:pt>
                  <c:pt idx="12">
                    <c:v>17</c:v>
                  </c:pt>
                  <c:pt idx="13">
                    <c:v>31</c:v>
                  </c:pt>
                  <c:pt idx="14">
                    <c:v>8</c:v>
                  </c:pt>
                  <c:pt idx="15">
                    <c:v>5</c:v>
                  </c:pt>
                  <c:pt idx="16">
                    <c:v>2</c:v>
                  </c:pt>
                  <c:pt idx="17">
                    <c:v>3</c:v>
                  </c:pt>
                  <c:pt idx="18">
                    <c:v>7</c:v>
                  </c:pt>
                  <c:pt idx="19">
                    <c:v>12</c:v>
                  </c:pt>
                  <c:pt idx="20">
                    <c:v>22</c:v>
                  </c:pt>
                  <c:pt idx="21">
                    <c:v>13</c:v>
                  </c:pt>
                  <c:pt idx="22">
                    <c:v>27</c:v>
                  </c:pt>
                  <c:pt idx="23">
                    <c:v>28</c:v>
                  </c:pt>
                  <c:pt idx="24">
                    <c:v>16</c:v>
                  </c:pt>
                  <c:pt idx="25">
                    <c:v>14</c:v>
                  </c:pt>
                  <c:pt idx="26">
                    <c:v>29</c:v>
                  </c:pt>
                  <c:pt idx="27">
                    <c:v>1</c:v>
                  </c:pt>
                  <c:pt idx="28">
                    <c:v>4</c:v>
                  </c:pt>
                  <c:pt idx="29">
                    <c:v>19</c:v>
                  </c:pt>
                  <c:pt idx="30">
                    <c:v>26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3942456"/>
        <c:axId val="283945984"/>
      </c:scatterChart>
      <c:valAx>
        <c:axId val="283942456"/>
        <c:scaling>
          <c:orientation val="minMax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5984"/>
        <c:crosses val="autoZero"/>
        <c:crossBetween val="midCat"/>
        <c:majorUnit val="0.5"/>
      </c:valAx>
      <c:valAx>
        <c:axId val="283945984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2456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Bireysel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0.33730158730158732"/>
                  <c:y val="-0.15639374425022995"/>
                </c:manualLayout>
              </c:layout>
              <c:tx>
                <c:rich>
                  <a:bodyPr/>
                  <a:lstStyle/>
                  <a:p>
                    <a:fld id="{E07BAB66-0638-4D64-9876-1F858989489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0.27998236331569659"/>
                  <c:y val="0.12419503219871196"/>
                </c:manualLayout>
              </c:layout>
              <c:tx>
                <c:rich>
                  <a:bodyPr/>
                  <a:lstStyle/>
                  <a:p>
                    <a:fld id="{464B7021-0EC3-45B7-998A-3550F4C8594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0.30864197530864207"/>
                  <c:y val="-0.29438822447102114"/>
                </c:manualLayout>
              </c:layout>
              <c:tx>
                <c:rich>
                  <a:bodyPr/>
                  <a:lstStyle/>
                  <a:p>
                    <a:fld id="{CC2F7B7D-85C2-4BBB-94EF-1F274CFE45D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36596119929453269"/>
                  <c:y val="-0.15179392824287027"/>
                </c:manualLayout>
              </c:layout>
              <c:tx>
                <c:rich>
                  <a:bodyPr/>
                  <a:lstStyle/>
                  <a:p>
                    <a:fld id="{4371C608-D5A2-4F93-BAE0-B52DD8031EE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0.39902998236331577"/>
                  <c:y val="9.1996320147194107E-3"/>
                </c:manualLayout>
              </c:layout>
              <c:tx>
                <c:rich>
                  <a:bodyPr/>
                  <a:lstStyle/>
                  <a:p>
                    <a:fld id="{1DB100F4-0AE2-41A8-A860-36557C77742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1.984126984126984E-2"/>
                  <c:y val="0.1793928242870286"/>
                </c:manualLayout>
              </c:layout>
              <c:tx>
                <c:rich>
                  <a:bodyPr/>
                  <a:lstStyle/>
                  <a:p>
                    <a:fld id="{6E0E20CC-7A33-43D9-B367-9DDCC894A73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0.35714285714285721"/>
                  <c:y val="-0.17019319227230911"/>
                </c:manualLayout>
              </c:layout>
              <c:tx>
                <c:rich>
                  <a:bodyPr/>
                  <a:lstStyle/>
                  <a:p>
                    <a:fld id="{CD3A1AB1-2321-4B1E-A392-01984A77EA7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0.13888888888888898"/>
                  <c:y val="9.1996320147194111E-2"/>
                </c:manualLayout>
              </c:layout>
              <c:tx>
                <c:rich>
                  <a:bodyPr/>
                  <a:lstStyle/>
                  <a:p>
                    <a:fld id="{E2AB3C6F-EB17-45DC-BB65-8398F5609A6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4.4091710758377589E-2"/>
                  <c:y val="0.15179392824287019"/>
                </c:manualLayout>
              </c:layout>
              <c:tx>
                <c:rich>
                  <a:bodyPr/>
                  <a:lstStyle/>
                  <a:p>
                    <a:fld id="{DDE8022B-2385-4C40-88E0-2D3EFDF2564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0.23809523809523817"/>
                  <c:y val="-0.17019319227230914"/>
                </c:manualLayout>
              </c:layout>
              <c:tx>
                <c:rich>
                  <a:bodyPr/>
                  <a:lstStyle/>
                  <a:p>
                    <a:fld id="{AE29B046-35C7-4D55-9C92-C51667D7393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0.15211640211640212"/>
                  <c:y val="0.11959521619135234"/>
                </c:manualLayout>
              </c:layout>
              <c:tx>
                <c:rich>
                  <a:bodyPr/>
                  <a:lstStyle/>
                  <a:p>
                    <a:fld id="{8BF2B7EA-BEAC-4486-A8D4-8E8569937D2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13447971781305115"/>
                  <c:y val="0.15639374425022989"/>
                </c:manualLayout>
              </c:layout>
              <c:tx>
                <c:rich>
                  <a:bodyPr/>
                  <a:lstStyle/>
                  <a:p>
                    <a:fld id="{6D373751-6A42-4DDA-B733-71AB586F47E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0.23809523809523808"/>
                  <c:y val="9.6596136154553813E-2"/>
                </c:manualLayout>
              </c:layout>
              <c:tx>
                <c:rich>
                  <a:bodyPr/>
                  <a:lstStyle/>
                  <a:p>
                    <a:fld id="{86B4415F-C4F2-4F73-B0F3-66451C51F3D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30864197530864196"/>
                  <c:y val="-5.5197792088316468E-2"/>
                </c:manualLayout>
              </c:layout>
              <c:tx>
                <c:rich>
                  <a:bodyPr/>
                  <a:lstStyle/>
                  <a:p>
                    <a:fld id="{24614571-D193-4607-BE23-A7EC87E9104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9.2592592592592587E-2"/>
                  <c:y val="-0.10119595216191353"/>
                </c:manualLayout>
              </c:layout>
              <c:tx>
                <c:rich>
                  <a:bodyPr/>
                  <a:lstStyle/>
                  <a:p>
                    <a:fld id="{5DAD6DE6-830E-4AA0-8306-51B5719DB68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0.39241622574955926"/>
                  <c:y val="-0.15179392824287027"/>
                </c:manualLayout>
              </c:layout>
              <c:tx>
                <c:rich>
                  <a:bodyPr/>
                  <a:lstStyle/>
                  <a:p>
                    <a:fld id="{68DDC416-78EF-4E29-9F0A-9AEA2FEC3D6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3.0864197530864196E-2"/>
                  <c:y val="-0.29438822447102114"/>
                </c:manualLayout>
              </c:layout>
              <c:tx>
                <c:rich>
                  <a:bodyPr/>
                  <a:lstStyle/>
                  <a:p>
                    <a:fld id="{193D0C6C-91E2-41F2-9B70-9A569EA283D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0.12566137566137583"/>
                  <c:y val="-5.0597976080956848E-2"/>
                </c:manualLayout>
              </c:layout>
              <c:tx>
                <c:rich>
                  <a:bodyPr/>
                  <a:lstStyle/>
                  <a:p>
                    <a:fld id="{5D255F8E-6C66-4FEC-B56C-777FD18F6B5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0.1984126984126984"/>
                  <c:y val="-9.659613615455373E-2"/>
                </c:manualLayout>
              </c:layout>
              <c:tx>
                <c:rich>
                  <a:bodyPr/>
                  <a:lstStyle/>
                  <a:p>
                    <a:fld id="{C139B07F-78E5-4D34-B65A-0A59C28EBE2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5.5114638447971778E-2"/>
                  <c:y val="-0.10119595216191353"/>
                </c:manualLayout>
              </c:layout>
              <c:tx>
                <c:rich>
                  <a:bodyPr/>
                  <a:lstStyle/>
                  <a:p>
                    <a:fld id="{E9A6FD7F-C14D-4931-BBF6-4FC2CDC3CBA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0.15652557319223986"/>
                  <c:y val="-0.25758969641214352"/>
                </c:manualLayout>
              </c:layout>
              <c:tx>
                <c:rich>
                  <a:bodyPr/>
                  <a:lstStyle/>
                  <a:p>
                    <a:fld id="{FCD1350C-9A6F-4A9C-A8EC-808C0FC6932B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35052910052910052"/>
                  <c:y val="0.19779208831646733"/>
                </c:manualLayout>
              </c:layout>
              <c:tx>
                <c:rich>
                  <a:bodyPr/>
                  <a:lstStyle/>
                  <a:p>
                    <a:fld id="{87079C68-735C-4A97-AB04-F871A979901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0.12125220458553791"/>
                  <c:y val="-0.16559337626494941"/>
                </c:manualLayout>
              </c:layout>
              <c:tx>
                <c:rich>
                  <a:bodyPr/>
                  <a:lstStyle/>
                  <a:p>
                    <a:fld id="{FC993C8C-DBC2-4A66-A285-E6E718975B8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13668430335097001"/>
                  <c:y val="-0.28978840846366144"/>
                </c:manualLayout>
              </c:layout>
              <c:tx>
                <c:rich>
                  <a:bodyPr/>
                  <a:lstStyle/>
                  <a:p>
                    <a:fld id="{40412909-E91A-4978-AE66-AA82CB02C8B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-0.24470899470899471"/>
                  <c:y val="-0.30358785648574055"/>
                </c:manualLayout>
              </c:layout>
              <c:tx>
                <c:rich>
                  <a:bodyPr/>
                  <a:lstStyle/>
                  <a:p>
                    <a:fld id="{01EFDBFB-7B7C-42A3-9474-48EA9231CB6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7.2751322751322706E-2"/>
                  <c:y val="-4.5998160073597055E-2"/>
                </c:manualLayout>
              </c:layout>
              <c:tx>
                <c:rich>
                  <a:bodyPr/>
                  <a:lstStyle/>
                  <a:p>
                    <a:fld id="{65720CA7-43C1-4817-BA6D-457B2002545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41005291005291006"/>
                  <c:y val="-2.7598896044158275E-2"/>
                </c:manualLayout>
              </c:layout>
              <c:tx>
                <c:rich>
                  <a:bodyPr/>
                  <a:lstStyle/>
                  <a:p>
                    <a:fld id="{D0D2FD90-B461-464B-A580-799A0010ABA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41446208112874788"/>
                  <c:y val="-3.219871205151794E-2"/>
                </c:manualLayout>
              </c:layout>
              <c:tx>
                <c:rich>
                  <a:bodyPr/>
                  <a:lstStyle/>
                  <a:p>
                    <a:fld id="{E61DCC85-1A55-477A-8C5C-A58140B6215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38580246913580263"/>
                  <c:y val="8.2796688132474705E-2"/>
                </c:manualLayout>
              </c:layout>
              <c:tx>
                <c:rich>
                  <a:bodyPr/>
                  <a:lstStyle/>
                  <a:p>
                    <a:fld id="{A8F6C76E-9D51-4594-9883-9141FE3B635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0.37698412698412709"/>
                  <c:y val="-0.26218951241950322"/>
                </c:manualLayout>
              </c:layout>
              <c:tx>
                <c:rich>
                  <a:bodyPr/>
                  <a:lstStyle/>
                  <a:p>
                    <a:fld id="{D4A7A64A-A664-4EFD-A320-640146F8E4E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0.255731922398589"/>
                  <c:y val="0.13799448022079108"/>
                </c:manualLayout>
              </c:layout>
              <c:tx>
                <c:rich>
                  <a:bodyPr/>
                  <a:lstStyle/>
                  <a:p>
                    <a:fld id="{8063E1B9-F2A5-4D22-955A-55CE6A2BBE4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Sayfa1!$H$205:$H$235</c:f>
              <c:numCache>
                <c:formatCode>###0.00</c:formatCode>
                <c:ptCount val="31"/>
                <c:pt idx="0">
                  <c:v>4.0557491289198611</c:v>
                </c:pt>
                <c:pt idx="1">
                  <c:v>4.4041811846689898</c:v>
                </c:pt>
                <c:pt idx="2">
                  <c:v>4.4599303135888499</c:v>
                </c:pt>
                <c:pt idx="3">
                  <c:v>4.0522648083623691</c:v>
                </c:pt>
                <c:pt idx="4">
                  <c:v>4.5365853658536581</c:v>
                </c:pt>
                <c:pt idx="5">
                  <c:v>4.8466898954703836</c:v>
                </c:pt>
                <c:pt idx="6">
                  <c:v>4.4599303135888499</c:v>
                </c:pt>
                <c:pt idx="7">
                  <c:v>4.5993031358885021</c:v>
                </c:pt>
                <c:pt idx="8">
                  <c:v>4.7003484320557494</c:v>
                </c:pt>
                <c:pt idx="9">
                  <c:v>4.6864111498257843</c:v>
                </c:pt>
                <c:pt idx="10">
                  <c:v>4.7770034843205575</c:v>
                </c:pt>
                <c:pt idx="11">
                  <c:v>4.480836236933798</c:v>
                </c:pt>
                <c:pt idx="12">
                  <c:v>4.3937282229965158</c:v>
                </c:pt>
                <c:pt idx="13">
                  <c:v>4.2578397212543555</c:v>
                </c:pt>
                <c:pt idx="14">
                  <c:v>4.8815331010452958</c:v>
                </c:pt>
                <c:pt idx="15">
                  <c:v>4.3658536585365857</c:v>
                </c:pt>
                <c:pt idx="16">
                  <c:v>4.6585365853658534</c:v>
                </c:pt>
                <c:pt idx="17">
                  <c:v>4.7351916376306624</c:v>
                </c:pt>
                <c:pt idx="18">
                  <c:v>3.7909407665505226</c:v>
                </c:pt>
                <c:pt idx="19">
                  <c:v>4.8780487804878048</c:v>
                </c:pt>
                <c:pt idx="20">
                  <c:v>4.8432055749128917</c:v>
                </c:pt>
                <c:pt idx="21">
                  <c:v>4.4006968641114979</c:v>
                </c:pt>
                <c:pt idx="22">
                  <c:v>4.7421602787456445</c:v>
                </c:pt>
                <c:pt idx="23">
                  <c:v>4.6411149825783973</c:v>
                </c:pt>
                <c:pt idx="24">
                  <c:v>4.7874564459930316</c:v>
                </c:pt>
                <c:pt idx="25">
                  <c:v>3.3972125435540068</c:v>
                </c:pt>
                <c:pt idx="26">
                  <c:v>4.3135888501742157</c:v>
                </c:pt>
                <c:pt idx="27">
                  <c:v>4.3658536585365857</c:v>
                </c:pt>
                <c:pt idx="28">
                  <c:v>4.1811846689895473</c:v>
                </c:pt>
                <c:pt idx="29">
                  <c:v>4.6898954703832754</c:v>
                </c:pt>
                <c:pt idx="30">
                  <c:v>4.6132404181184672</c:v>
                </c:pt>
              </c:numCache>
            </c:numRef>
          </c:xVal>
          <c:yVal>
            <c:numRef>
              <c:f>Sayfa1!$I$205:$I$235</c:f>
              <c:numCache>
                <c:formatCode>###0.00</c:formatCode>
                <c:ptCount val="31"/>
                <c:pt idx="0">
                  <c:v>3.7874564459930316</c:v>
                </c:pt>
                <c:pt idx="1">
                  <c:v>3.5783972125435541</c:v>
                </c:pt>
                <c:pt idx="2">
                  <c:v>3.8048780487804876</c:v>
                </c:pt>
                <c:pt idx="3">
                  <c:v>3.735191637630662</c:v>
                </c:pt>
                <c:pt idx="4">
                  <c:v>3.6898954703832754</c:v>
                </c:pt>
                <c:pt idx="5">
                  <c:v>4.0522648083623691</c:v>
                </c:pt>
                <c:pt idx="6">
                  <c:v>4.0627177700348431</c:v>
                </c:pt>
                <c:pt idx="7">
                  <c:v>3.5017421602787455</c:v>
                </c:pt>
                <c:pt idx="8">
                  <c:v>3.7770034843205575</c:v>
                </c:pt>
                <c:pt idx="9">
                  <c:v>4.1707317073170733</c:v>
                </c:pt>
                <c:pt idx="10">
                  <c:v>3.6480836236933798</c:v>
                </c:pt>
                <c:pt idx="11">
                  <c:v>3.7073170731707319</c:v>
                </c:pt>
                <c:pt idx="12">
                  <c:v>3.4494773519163764</c:v>
                </c:pt>
                <c:pt idx="13">
                  <c:v>4.006968641114983</c:v>
                </c:pt>
                <c:pt idx="14">
                  <c:v>4.3449477351916377</c:v>
                </c:pt>
                <c:pt idx="15">
                  <c:v>4.031358885017422</c:v>
                </c:pt>
                <c:pt idx="16">
                  <c:v>3.9407665505226479</c:v>
                </c:pt>
                <c:pt idx="17">
                  <c:v>3.7735191637630661</c:v>
                </c:pt>
                <c:pt idx="18">
                  <c:v>3.4390243902439024</c:v>
                </c:pt>
                <c:pt idx="19">
                  <c:v>4.5121951219512191</c:v>
                </c:pt>
                <c:pt idx="20">
                  <c:v>4.1986062717770034</c:v>
                </c:pt>
                <c:pt idx="21">
                  <c:v>3.7839721254355401</c:v>
                </c:pt>
                <c:pt idx="22">
                  <c:v>4.0592334494773521</c:v>
                </c:pt>
                <c:pt idx="23">
                  <c:v>4.0592334494773521</c:v>
                </c:pt>
                <c:pt idx="24">
                  <c:v>3.9128919860627178</c:v>
                </c:pt>
                <c:pt idx="25">
                  <c:v>3.5609756097560976</c:v>
                </c:pt>
                <c:pt idx="26">
                  <c:v>4.2717770034843205</c:v>
                </c:pt>
                <c:pt idx="27">
                  <c:v>3.7839721254355401</c:v>
                </c:pt>
                <c:pt idx="28">
                  <c:v>3.6097560975609757</c:v>
                </c:pt>
                <c:pt idx="29">
                  <c:v>3.9303135888501743</c:v>
                </c:pt>
                <c:pt idx="30">
                  <c:v>3.6132404181184667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Sayfa1!$G$205:$G$235</c15:f>
                <c15:dlblRangeCache>
                  <c:ptCount val="3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3941672"/>
        <c:axId val="283943632"/>
      </c:scatterChart>
      <c:valAx>
        <c:axId val="283941672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3632"/>
        <c:crosses val="autoZero"/>
        <c:crossBetween val="midCat"/>
        <c:majorUnit val="0.5"/>
      </c:valAx>
      <c:valAx>
        <c:axId val="283943632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  <a:endParaRPr lang="en-US" sz="1800" dirty="0">
                  <a:solidFill>
                    <a:srgbClr val="7030A0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1672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tr-T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7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2800" b="1" dirty="0"/>
              <a:t>Kurumsal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7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>
              <a:noFil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4.6306504961411248E-2"/>
                  <c:y val="0.33118675252989882"/>
                </c:manualLayout>
              </c:layout>
              <c:tx>
                <c:rich>
                  <a:bodyPr/>
                  <a:lstStyle/>
                  <a:p>
                    <a:fld id="{F1A88D4D-FA4F-4D04-BD22-3CB5E4270C2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1.1025358324145534E-2"/>
                  <c:y val="0.11959521619135226"/>
                </c:manualLayout>
              </c:layout>
              <c:tx>
                <c:rich>
                  <a:bodyPr/>
                  <a:lstStyle/>
                  <a:p>
                    <a:fld id="{76DB39B4-3FA5-4863-AD0E-9A2C295D75F8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5.2921719955898568E-2"/>
                  <c:y val="0.29898804047838085"/>
                </c:manualLayout>
              </c:layout>
              <c:tx>
                <c:rich>
                  <a:bodyPr/>
                  <a:lstStyle/>
                  <a:p>
                    <a:fld id="{FDE62DA4-454B-45ED-B216-C3A80C0FE0B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0.11025358324145543"/>
                  <c:y val="0.22079116835326595"/>
                </c:manualLayout>
              </c:layout>
              <c:tx>
                <c:rich>
                  <a:bodyPr/>
                  <a:lstStyle/>
                  <a:p>
                    <a:fld id="{D188DB2D-0394-4BCC-85EB-528999A2938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6.615214994487321E-3"/>
                  <c:y val="-0.17939282428702852"/>
                </c:manualLayout>
              </c:layout>
              <c:tx>
                <c:rich>
                  <a:bodyPr/>
                  <a:lstStyle/>
                  <a:p>
                    <a:fld id="{38B4A5E7-8B76-4DB3-BC04-25DED565AFA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6.6152149944873367E-2"/>
                  <c:y val="0.38178472861085549"/>
                </c:manualLayout>
              </c:layout>
              <c:tx>
                <c:rich>
                  <a:bodyPr/>
                  <a:lstStyle/>
                  <a:p>
                    <a:fld id="{1329EC9C-4A24-4395-BD98-64F43C7C574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0.13671444321940462"/>
                  <c:y val="-4.1398344066237353E-2"/>
                </c:manualLayout>
              </c:layout>
              <c:tx>
                <c:rich>
                  <a:bodyPr/>
                  <a:lstStyle/>
                  <a:p>
                    <a:fld id="{BB5C6255-5EA9-411C-A2E5-7E85BA741FA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7.9382579933848008E-2"/>
                  <c:y val="0.25298988040478382"/>
                </c:manualLayout>
              </c:layout>
              <c:tx>
                <c:rich>
                  <a:bodyPr/>
                  <a:lstStyle/>
                  <a:p>
                    <a:fld id="{39012ACB-31DC-4E84-AE98-2BA0375222E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8.3792723263506147E-2"/>
                  <c:y val="0.41858325666973323"/>
                </c:manualLayout>
              </c:layout>
              <c:tx>
                <c:rich>
                  <a:bodyPr/>
                  <a:lstStyle/>
                  <a:p>
                    <a:fld id="{737FDE15-8D17-44DF-BCCB-3B981A016B0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0.28445424476295478"/>
                  <c:y val="-5.0597976080956765E-2"/>
                </c:manualLayout>
              </c:layout>
              <c:tx>
                <c:rich>
                  <a:bodyPr/>
                  <a:lstStyle/>
                  <a:p>
                    <a:fld id="{5C4EAEB3-D875-4152-829A-A84D67AABAA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7.4972436604189632E-2"/>
                  <c:y val="0.3173873045078196"/>
                </c:manualLayout>
              </c:layout>
              <c:tx>
                <c:rich>
                  <a:bodyPr/>
                  <a:lstStyle/>
                  <a:p>
                    <a:fld id="{6AAA119E-DF7A-4854-896B-15A4C93BE39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0.11907386990077186"/>
                  <c:y val="0.26218951241950311"/>
                </c:manualLayout>
              </c:layout>
              <c:tx>
                <c:rich>
                  <a:bodyPr/>
                  <a:lstStyle/>
                  <a:p>
                    <a:fld id="{965B9212-29F4-4278-898E-63AE54CBB945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0.16979051819184124"/>
                  <c:y val="0.26678932842686304"/>
                </c:manualLayout>
              </c:layout>
              <c:tx>
                <c:rich>
                  <a:bodyPr/>
                  <a:lstStyle/>
                  <a:p>
                    <a:fld id="{7C80DDBC-9E01-4222-95F2-27E98FCFF05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0.29988974641675853"/>
                  <c:y val="-8.2796688132474705E-2"/>
                </c:manualLayout>
              </c:layout>
              <c:tx>
                <c:rich>
                  <a:bodyPr/>
                  <a:lstStyle/>
                  <a:p>
                    <a:fld id="{087C4E00-9018-46D5-8F38-366495B6E104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0.11025358324145534"/>
                  <c:y val="-0.14259429622815092"/>
                </c:manualLayout>
              </c:layout>
              <c:tx>
                <c:rich>
                  <a:bodyPr/>
                  <a:lstStyle/>
                  <a:p>
                    <a:fld id="{4A6A6F89-F977-4769-B202-62F0FD7C7B6C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0.12348401323042998"/>
                  <c:y val="1.8399264029438821E-2"/>
                </c:manualLayout>
              </c:layout>
              <c:tx>
                <c:rich>
                  <a:bodyPr/>
                  <a:lstStyle/>
                  <a:p>
                    <a:fld id="{21530C13-CDB3-493E-83B0-31A2E3F8A977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0.13450937155457551"/>
                  <c:y val="4.1398344066237311E-2"/>
                </c:manualLayout>
              </c:layout>
              <c:tx>
                <c:rich>
                  <a:bodyPr/>
                  <a:lstStyle/>
                  <a:p>
                    <a:fld id="{FE99F1FD-B730-4314-9A32-E3E14DAC2DE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0.13230429988974649"/>
                  <c:y val="0.16559337626494941"/>
                </c:manualLayout>
              </c:layout>
              <c:tx>
                <c:rich>
                  <a:bodyPr/>
                  <a:lstStyle/>
                  <a:p>
                    <a:fld id="{7C00F059-3C44-4C54-8485-24CF54C47BA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9.7023153252480704E-2"/>
                  <c:y val="-9.6596136154553813E-2"/>
                </c:manualLayout>
              </c:layout>
              <c:tx>
                <c:rich>
                  <a:bodyPr/>
                  <a:lstStyle/>
                  <a:p>
                    <a:fld id="{918BB0CE-3ECE-4DDD-8A8A-9BC20D508D3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0.20727673649393613"/>
                  <c:y val="-0.10579576816927325"/>
                </c:manualLayout>
              </c:layout>
              <c:tx>
                <c:rich>
                  <a:bodyPr/>
                  <a:lstStyle/>
                  <a:p>
                    <a:fld id="{604F8B7E-B92C-4AC3-AC12-EBFA62BD4B1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0.1256890848952591"/>
                  <c:y val="-0.11959521619135237"/>
                </c:manualLayout>
              </c:layout>
              <c:tx>
                <c:rich>
                  <a:bodyPr/>
                  <a:lstStyle/>
                  <a:p>
                    <a:fld id="{49546DF2-927C-4606-A6E3-B5CDF7855B66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0.22050716648291069"/>
                  <c:y val="0.14719411223551057"/>
                </c:manualLayout>
              </c:layout>
              <c:tx>
                <c:rich>
                  <a:bodyPr/>
                  <a:lstStyle/>
                  <a:p>
                    <a:fld id="{26AC3047-5EAD-49E0-ADF6-7CB2BC426A4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0.13230429988974649"/>
                  <c:y val="0.36338546458141668"/>
                </c:manualLayout>
              </c:layout>
              <c:tx>
                <c:rich>
                  <a:bodyPr/>
                  <a:lstStyle/>
                  <a:p>
                    <a:fld id="{7307EB17-AA31-46D0-9ACD-DFA9AA5975DE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0.17199558985667043"/>
                  <c:y val="0.36798528058877639"/>
                </c:manualLayout>
              </c:layout>
              <c:tx>
                <c:rich>
                  <a:bodyPr/>
                  <a:lstStyle/>
                  <a:p>
                    <a:fld id="{3E721B06-3B48-46B1-BC85-EA3FCBB6938A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>
                <c:manualLayout>
                  <c:x val="-0.11025358324145543"/>
                  <c:y val="7.3597056117755286E-2"/>
                </c:manualLayout>
              </c:layout>
              <c:tx>
                <c:rich>
                  <a:bodyPr/>
                  <a:lstStyle/>
                  <a:p>
                    <a:fld id="{BB9D5B93-7C70-459E-AF4A-B1A928F6499F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>
                <c:manualLayout>
                  <c:x val="-0.30650496141124589"/>
                  <c:y val="-4.5998160073597054E-3"/>
                </c:manualLayout>
              </c:layout>
              <c:tx>
                <c:rich>
                  <a:bodyPr/>
                  <a:lstStyle/>
                  <a:p>
                    <a:fld id="{FAC9F752-C989-4959-8BB2-DDAC86043EA0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0.25137816979051825"/>
                  <c:y val="0"/>
                </c:manualLayout>
              </c:layout>
              <c:tx>
                <c:rich>
                  <a:bodyPr/>
                  <a:lstStyle/>
                  <a:p>
                    <a:fld id="{5BF39E24-85FC-4359-9902-2542C689131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0.21830209481808158"/>
                  <c:y val="3.2198712051517857E-2"/>
                </c:manualLayout>
              </c:layout>
              <c:tx>
                <c:rich>
                  <a:bodyPr/>
                  <a:lstStyle/>
                  <a:p>
                    <a:fld id="{90196E51-6910-4276-87B5-DCAC1D251D13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0.22712238147739802"/>
                  <c:y val="0.12419503219871206"/>
                </c:manualLayout>
              </c:layout>
              <c:tx>
                <c:rich>
                  <a:bodyPr/>
                  <a:lstStyle/>
                  <a:p>
                    <a:fld id="{DB5458B8-15CB-4DDC-A8DA-B07BDCD33B8D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0.20507166482910702"/>
                  <c:y val="-8.2796688132474747E-2"/>
                </c:manualLayout>
              </c:layout>
              <c:tx>
                <c:rich>
                  <a:bodyPr/>
                  <a:lstStyle/>
                  <a:p>
                    <a:fld id="{70D71B4E-772C-4A01-A39E-6E1404CA75B2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0.17199558985667043"/>
                  <c:y val="0.27138914443422263"/>
                </c:manualLayout>
              </c:layout>
              <c:tx>
                <c:rich>
                  <a:bodyPr/>
                  <a:lstStyle/>
                  <a:p>
                    <a:fld id="{27355755-667A-4800-B73D-072AB883F549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Text" lastClr="000000">
                  <a:lumMod val="15000"/>
                  <a:lumOff val="85000"/>
                </a:sysClr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xVal>
            <c:numRef>
              <c:f>Sayfa1!$C$254:$C$284</c:f>
              <c:numCache>
                <c:formatCode>###0.00</c:formatCode>
                <c:ptCount val="31"/>
                <c:pt idx="0">
                  <c:v>4.6923076923076925</c:v>
                </c:pt>
                <c:pt idx="1">
                  <c:v>4.6923076923076925</c:v>
                </c:pt>
                <c:pt idx="2">
                  <c:v>4.4615384615384617</c:v>
                </c:pt>
                <c:pt idx="3">
                  <c:v>4.3076923076923075</c:v>
                </c:pt>
                <c:pt idx="4">
                  <c:v>4.7692307692307692</c:v>
                </c:pt>
                <c:pt idx="5">
                  <c:v>5</c:v>
                </c:pt>
                <c:pt idx="6">
                  <c:v>4.4615384615384617</c:v>
                </c:pt>
                <c:pt idx="7">
                  <c:v>4.8461538461538458</c:v>
                </c:pt>
                <c:pt idx="8">
                  <c:v>4.615384615384615</c:v>
                </c:pt>
                <c:pt idx="9">
                  <c:v>4.4615384615384617</c:v>
                </c:pt>
                <c:pt idx="10">
                  <c:v>4.9230769230769234</c:v>
                </c:pt>
                <c:pt idx="11">
                  <c:v>4.615384615384615</c:v>
                </c:pt>
                <c:pt idx="12">
                  <c:v>4.1538461538461542</c:v>
                </c:pt>
                <c:pt idx="13">
                  <c:v>4.0769230769230766</c:v>
                </c:pt>
                <c:pt idx="14">
                  <c:v>4.9230769230769234</c:v>
                </c:pt>
                <c:pt idx="15">
                  <c:v>4.1538461538461542</c:v>
                </c:pt>
                <c:pt idx="16">
                  <c:v>4.7692307692307692</c:v>
                </c:pt>
                <c:pt idx="17">
                  <c:v>4.5384615384615383</c:v>
                </c:pt>
                <c:pt idx="18">
                  <c:v>3.8461538461538463</c:v>
                </c:pt>
                <c:pt idx="19">
                  <c:v>4.8461538461538458</c:v>
                </c:pt>
                <c:pt idx="20">
                  <c:v>4.8461538461538458</c:v>
                </c:pt>
                <c:pt idx="21">
                  <c:v>3.7692307692307692</c:v>
                </c:pt>
                <c:pt idx="22">
                  <c:v>4.384615384615385</c:v>
                </c:pt>
                <c:pt idx="23">
                  <c:v>4.9230769230769234</c:v>
                </c:pt>
                <c:pt idx="24">
                  <c:v>4.5384615384615383</c:v>
                </c:pt>
                <c:pt idx="25">
                  <c:v>3.9230769230769229</c:v>
                </c:pt>
                <c:pt idx="26">
                  <c:v>4.615384615384615</c:v>
                </c:pt>
                <c:pt idx="27">
                  <c:v>3.8461538461538463</c:v>
                </c:pt>
                <c:pt idx="28">
                  <c:v>4.1538461538461542</c:v>
                </c:pt>
                <c:pt idx="29">
                  <c:v>4.3076923076923075</c:v>
                </c:pt>
                <c:pt idx="30">
                  <c:v>4.615384615384615</c:v>
                </c:pt>
              </c:numCache>
            </c:numRef>
          </c:xVal>
          <c:yVal>
            <c:numRef>
              <c:f>Sayfa1!$D$254:$D$284</c:f>
              <c:numCache>
                <c:formatCode>###0.00</c:formatCode>
                <c:ptCount val="31"/>
                <c:pt idx="0">
                  <c:v>4.2307692307692308</c:v>
                </c:pt>
                <c:pt idx="1">
                  <c:v>4.0769230769230766</c:v>
                </c:pt>
                <c:pt idx="2">
                  <c:v>4.4615384615384617</c:v>
                </c:pt>
                <c:pt idx="3">
                  <c:v>4.1538461538461542</c:v>
                </c:pt>
                <c:pt idx="4">
                  <c:v>4.384615384615385</c:v>
                </c:pt>
                <c:pt idx="5">
                  <c:v>4.7692307692307692</c:v>
                </c:pt>
                <c:pt idx="6">
                  <c:v>4.7692307692307692</c:v>
                </c:pt>
                <c:pt idx="7">
                  <c:v>4</c:v>
                </c:pt>
                <c:pt idx="8">
                  <c:v>4.5384615384615383</c:v>
                </c:pt>
                <c:pt idx="9">
                  <c:v>4.6923076923076925</c:v>
                </c:pt>
                <c:pt idx="10">
                  <c:v>4.2307692307692308</c:v>
                </c:pt>
                <c:pt idx="11">
                  <c:v>4.0769230769230766</c:v>
                </c:pt>
                <c:pt idx="12">
                  <c:v>4.1538461538461542</c:v>
                </c:pt>
                <c:pt idx="13">
                  <c:v>4.0769230769230766</c:v>
                </c:pt>
                <c:pt idx="14">
                  <c:v>4.4615384615384617</c:v>
                </c:pt>
                <c:pt idx="15">
                  <c:v>4.3076923076923075</c:v>
                </c:pt>
                <c:pt idx="16">
                  <c:v>4.5384615384615383</c:v>
                </c:pt>
                <c:pt idx="17">
                  <c:v>4.2307692307692308</c:v>
                </c:pt>
                <c:pt idx="18">
                  <c:v>4.3076923076923075</c:v>
                </c:pt>
                <c:pt idx="19">
                  <c:v>4.615384615384615</c:v>
                </c:pt>
                <c:pt idx="20">
                  <c:v>4.5384615384615383</c:v>
                </c:pt>
                <c:pt idx="21">
                  <c:v>3.7692307692307692</c:v>
                </c:pt>
                <c:pt idx="22">
                  <c:v>4.384615384615385</c:v>
                </c:pt>
                <c:pt idx="23">
                  <c:v>4.615384615384615</c:v>
                </c:pt>
                <c:pt idx="24">
                  <c:v>4.2307692307692308</c:v>
                </c:pt>
                <c:pt idx="25">
                  <c:v>4</c:v>
                </c:pt>
                <c:pt idx="26">
                  <c:v>4.615384615384615</c:v>
                </c:pt>
                <c:pt idx="27">
                  <c:v>3.8461538461538463</c:v>
                </c:pt>
                <c:pt idx="28">
                  <c:v>3.9230769230769229</c:v>
                </c:pt>
                <c:pt idx="29">
                  <c:v>4.3076923076923075</c:v>
                </c:pt>
                <c:pt idx="30">
                  <c:v>4.2307692307692308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Sayfa1!$B$254:$B$284</c15:f>
                <c15:dlblRangeCache>
                  <c:ptCount val="31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</c15:dlblRangeCache>
              </c15:datalabelsRange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83944808"/>
        <c:axId val="283944416"/>
      </c:scatterChart>
      <c:valAx>
        <c:axId val="283944808"/>
        <c:scaling>
          <c:orientation val="minMax"/>
          <c:max val="5"/>
          <c:min val="3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BAŞARIM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4416"/>
        <c:crosses val="autoZero"/>
        <c:crossBetween val="midCat"/>
        <c:majorUnit val="0.5"/>
      </c:valAx>
      <c:valAx>
        <c:axId val="283944416"/>
        <c:scaling>
          <c:orientation val="minMax"/>
          <c:min val="3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tr-TR" sz="1800" dirty="0">
                    <a:solidFill>
                      <a:srgbClr val="7030A0"/>
                    </a:solidFill>
                  </a:rPr>
                  <a:t>ÖNEM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944808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600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AF445-843B-434D-A064-33A3804A189A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30DFA-FCD9-400E-A755-7057639B0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94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30DFA-FCD9-400E-A755-7057639B08A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02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44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160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2970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647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886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224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559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7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79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68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73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08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55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27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32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45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5A85760-F291-47AE-B379-86FD0C87DCAC}" type="datetimeFigureOut">
              <a:rPr lang="tr-TR" smtClean="0"/>
              <a:t>8.10.2016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A9A69-425D-4D62-83D2-78E4D9812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539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21. PAZARLAMA KONGRESİ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Ali Çağlar ÇAKMAK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Bekir ÖZKAN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21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Bulgular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27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361" y="449704"/>
            <a:ext cx="9383842" cy="592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15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77" y="475468"/>
            <a:ext cx="9683645" cy="570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9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431" y="269824"/>
            <a:ext cx="9308890" cy="611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9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403306"/>
              </p:ext>
            </p:extLst>
          </p:nvPr>
        </p:nvGraphicFramePr>
        <p:xfrm>
          <a:off x="838200" y="668740"/>
          <a:ext cx="10515600" cy="5404513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tableStyleId>{5C22544A-7EE6-4342-B048-85BDC9FD1C3A}</a:tableStyleId>
              </a:tblPr>
              <a:tblGrid>
                <a:gridCol w="3014374"/>
                <a:gridCol w="1110669"/>
                <a:gridCol w="950800"/>
                <a:gridCol w="578474"/>
                <a:gridCol w="2919715"/>
                <a:gridCol w="1062288"/>
                <a:gridCol w="879280"/>
              </a:tblGrid>
              <a:tr h="778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Kargo Kullanım Sıklığı</a:t>
                      </a:r>
                      <a:endParaRPr lang="tr-TR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(1 ayda kaç defa)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Frekans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(%)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 row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Kullanılan Kargo Firması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Frekans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(%)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33,8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Yurtiçi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173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57,3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25,2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Aras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13,9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3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15,6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PTT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13,2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4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8,3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MNG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8,9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5,6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SÜRAT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2,6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5+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11,6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Diğer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2,3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6530" algn="r"/>
                        </a:tabLst>
                      </a:pPr>
                      <a:r>
                        <a:rPr lang="tr-TR" sz="1600">
                          <a:effectLst/>
                        </a:rPr>
                        <a:t>Toplam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302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DHL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0,7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4530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Ups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0,7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Kargo Kullanma Amacı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Frekans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(%)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InterGlobal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Bireysel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287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95,00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Toplam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302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Kurumsal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5,00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  <a:tr h="37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Toplam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302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>
                        <a:alpha val="79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>
                        <a:alpha val="79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759714"/>
              </p:ext>
            </p:extLst>
          </p:nvPr>
        </p:nvGraphicFramePr>
        <p:xfrm>
          <a:off x="838200" y="300258"/>
          <a:ext cx="10515600" cy="5909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761"/>
                <a:gridCol w="6896130"/>
                <a:gridCol w="885414"/>
                <a:gridCol w="1259769"/>
                <a:gridCol w="826526"/>
              </a:tblGrid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KARGO</a:t>
                      </a:r>
                      <a:r>
                        <a:rPr lang="tr-TR" sz="1800" baseline="0" dirty="0" smtClean="0">
                          <a:effectLst/>
                        </a:rPr>
                        <a:t> KULLANICILARINA SORULAN </a:t>
                      </a:r>
                      <a:r>
                        <a:rPr lang="tr-TR" sz="1800" dirty="0" smtClean="0">
                          <a:effectLst/>
                        </a:rPr>
                        <a:t>İFADELER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ORTALAMALAR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ÖNEM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BAŞARIM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FARK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 Firmanın müşteri bilgilerini güncellemesi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3,79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0,29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 Çağrı merkezi ile iletişim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4,42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3,59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0,83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şubesinin çalışma gün ve saatleri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4,46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3,81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0,65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Mevcut kampanyaların uygulanması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4,06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3,75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0,31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teslim alınırken kontrol edilmesi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4,55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3,71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0,84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belirtilen adrese teslimi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4,85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4,06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0,79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belirtilen kişiye teslimi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4,46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0,38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şubesiyle telefon iletişimi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4,61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3,51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1,1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çalışanlarının üslup ve davranışları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4,7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3,79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0,91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10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internetten takibi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4,68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4,18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çalışanlarının yaşanan problemleri çözmesi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4,78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3,66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1,12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Gönderiyi belirtilen yerden istenildiğinde almaları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4,49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3,71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0,78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firmasının gönderi ücretleri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4,39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3,48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0,91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Ödeme imkânlarının çeşitliliği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4,25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0,25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476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eksiksiz teslimi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4,88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4,34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0,54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3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780444"/>
              </p:ext>
            </p:extLst>
          </p:nvPr>
        </p:nvGraphicFramePr>
        <p:xfrm>
          <a:off x="834452" y="951084"/>
          <a:ext cx="10515600" cy="5483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761"/>
                <a:gridCol w="6896130"/>
                <a:gridCol w="885414"/>
                <a:gridCol w="1259769"/>
                <a:gridCol w="826526"/>
              </a:tblGrid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</a:rPr>
                        <a:t>16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firmasına ait sitenin güncel olması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4,36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0,33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Firma ve çalışanlar tarafından verilen bilgilerin doğruluğu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4,67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3,95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0,72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çalışanlarının işini özenle yapması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4,73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3,77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0,96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19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şubesinin fiziksel koşulları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3,47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0,33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20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açılmaması kurcalanmaması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4,88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4,51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0,37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teslim alındığı şekliyle teslimi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4,84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4,2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0,64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şirketinin teknolojik olarak gelişmişliği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4,38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3,77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0,61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takip sistemindeki bilgilerin doğruluğu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4,73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0,68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kapıya getirilmesi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4,66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4,07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0,59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zamanında teslimi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4,78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3,91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0,87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taşımada müşteriden yardım istenmesi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3,42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3,56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-0,14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firmasının fatura ve benzeri evrakları her zaman düzenlemesi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4,33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4,28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Müşteriye mesajla bilgi verilmesi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4,35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3,77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0,58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29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Kargo firması şoförlerinin trafik kurallarına uyması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4,19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3,62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0,57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30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Gönderinin teslim süresi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4,68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3,93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0,75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</a:rPr>
                        <a:t>31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Gönderi ile ilgili sorunlar yaşandığında tutanak tutulması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>
                          <a:solidFill>
                            <a:schemeClr val="tx1"/>
                          </a:solidFill>
                          <a:effectLst/>
                        </a:rPr>
                        <a:t>4,62</a:t>
                      </a:r>
                      <a:endParaRPr lang="tr-TR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dirty="0">
                          <a:solidFill>
                            <a:schemeClr val="tx1"/>
                          </a:solidFill>
                          <a:effectLst/>
                        </a:rPr>
                        <a:t>3,62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500" b="1" u="sng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  <a:tr h="322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GENEL ORTALAMA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4,49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3,87</a:t>
                      </a:r>
                      <a:endParaRPr lang="tr-TR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06967"/>
              </p:ext>
            </p:extLst>
          </p:nvPr>
        </p:nvGraphicFramePr>
        <p:xfrm>
          <a:off x="834452" y="404730"/>
          <a:ext cx="10515600" cy="586994"/>
        </p:xfrm>
        <a:graphic>
          <a:graphicData uri="http://schemas.openxmlformats.org/drawingml/2006/table">
            <a:tbl>
              <a:tblPr/>
              <a:tblGrid>
                <a:gridCol w="634584"/>
                <a:gridCol w="6872303"/>
                <a:gridCol w="923467"/>
                <a:gridCol w="1236253"/>
                <a:gridCol w="848993"/>
              </a:tblGrid>
              <a:tr h="1948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KARGO</a:t>
                      </a:r>
                      <a:r>
                        <a:rPr lang="tr-TR" sz="1800" baseline="0" dirty="0" smtClean="0">
                          <a:effectLst/>
                        </a:rPr>
                        <a:t> KULLANICILARINA SORULAN </a:t>
                      </a:r>
                      <a:r>
                        <a:rPr lang="tr-TR" sz="1800" dirty="0" smtClean="0">
                          <a:effectLst/>
                        </a:rPr>
                        <a:t>İFADELER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ORTALAMALAR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8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ÖNEM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BAŞARIM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FARK</a:t>
                      </a:r>
                      <a:endParaRPr lang="tr-TR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81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941265242"/>
              </p:ext>
            </p:extLst>
          </p:nvPr>
        </p:nvGraphicFramePr>
        <p:xfrm>
          <a:off x="818866" y="327547"/>
          <a:ext cx="10495128" cy="4844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984764" y="5171607"/>
            <a:ext cx="10163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KARGO HİZMETLERİNE YÖNELİK ÖBA IZGARASI</a:t>
            </a:r>
            <a:endParaRPr lang="tr-TR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818865" y="5356273"/>
            <a:ext cx="2748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AO=4,49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AO=3,87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263794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777110525"/>
              </p:ext>
            </p:extLst>
          </p:nvPr>
        </p:nvGraphicFramePr>
        <p:xfrm>
          <a:off x="750627" y="286603"/>
          <a:ext cx="10604310" cy="452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750627" y="5090615"/>
            <a:ext cx="61960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AO=4,52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AO=3,77</a:t>
            </a:r>
            <a:endParaRPr lang="tr-TR" sz="2400" b="1" dirty="0"/>
          </a:p>
        </p:txBody>
      </p:sp>
      <p:sp>
        <p:nvSpPr>
          <p:cNvPr id="2" name="Metin kutusu 1"/>
          <p:cNvSpPr txBox="1"/>
          <p:nvPr/>
        </p:nvSpPr>
        <p:spPr>
          <a:xfrm>
            <a:off x="4422098" y="4809490"/>
            <a:ext cx="3762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Yurtiçi Kargo ÖBA Izgarası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67730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2934852444"/>
              </p:ext>
            </p:extLst>
          </p:nvPr>
        </p:nvGraphicFramePr>
        <p:xfrm>
          <a:off x="641445" y="409433"/>
          <a:ext cx="10727140" cy="4345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41445" y="4995081"/>
            <a:ext cx="5186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AO=4,36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AO=3,93</a:t>
            </a:r>
            <a:endParaRPr lang="tr-TR" sz="2400" b="1" dirty="0"/>
          </a:p>
        </p:txBody>
      </p:sp>
      <p:sp>
        <p:nvSpPr>
          <p:cNvPr id="2" name="Metin kutusu 1"/>
          <p:cNvSpPr txBox="1"/>
          <p:nvPr/>
        </p:nvSpPr>
        <p:spPr>
          <a:xfrm>
            <a:off x="4287187" y="4754899"/>
            <a:ext cx="3867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Aras Kargo ÖBA Izgarası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6672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3266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KARGO FİRMALARININ SUNDUĞU HİZMETLERİN ÖNEM-BAŞARIM ANALİZİ İLE DEĞERLENDİRİLMESİ: İNTERAKTİF BİR 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023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933901414"/>
              </p:ext>
            </p:extLst>
          </p:nvPr>
        </p:nvGraphicFramePr>
        <p:xfrm>
          <a:off x="709684" y="368490"/>
          <a:ext cx="10795379" cy="444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14149" y="5117911"/>
            <a:ext cx="455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AO=4,56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AO=4,12</a:t>
            </a:r>
            <a:endParaRPr lang="tr-TR" sz="2400" b="1" dirty="0"/>
          </a:p>
        </p:txBody>
      </p:sp>
      <p:sp>
        <p:nvSpPr>
          <p:cNvPr id="2" name="Metin kutusu 1"/>
          <p:cNvSpPr txBox="1"/>
          <p:nvPr/>
        </p:nvSpPr>
        <p:spPr>
          <a:xfrm>
            <a:off x="4017364" y="4809490"/>
            <a:ext cx="4377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PTT Kargo ÖBA Izgarası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62038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1487870538"/>
              </p:ext>
            </p:extLst>
          </p:nvPr>
        </p:nvGraphicFramePr>
        <p:xfrm>
          <a:off x="736979" y="423081"/>
          <a:ext cx="10549720" cy="4386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602067" y="5141626"/>
            <a:ext cx="2758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AO=4,48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A=3,93</a:t>
            </a:r>
            <a:endParaRPr lang="tr-TR" sz="24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912433" y="4916774"/>
            <a:ext cx="436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Ayda 1 defa kullananlar ÖBA ızgarası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800567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1877480756"/>
              </p:ext>
            </p:extLst>
          </p:nvPr>
        </p:nvGraphicFramePr>
        <p:xfrm>
          <a:off x="682388" y="477672"/>
          <a:ext cx="10768084" cy="433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3387777" y="4809490"/>
            <a:ext cx="55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Ayda 1 defadan fazla kullananlar ÖBA ızgarası</a:t>
            </a:r>
            <a:endParaRPr lang="tr-TR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682388" y="5066675"/>
            <a:ext cx="2705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AO=4,49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AO=3,84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857671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4211926128"/>
              </p:ext>
            </p:extLst>
          </p:nvPr>
        </p:nvGraphicFramePr>
        <p:xfrm>
          <a:off x="696036" y="464024"/>
          <a:ext cx="10713492" cy="4345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3013023" y="4809490"/>
            <a:ext cx="6041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Bireysel olarak kargo kullananlara ait ÖBA ızgarası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96036" y="5178822"/>
            <a:ext cx="2721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AO=4,48</a:t>
            </a:r>
          </a:p>
          <a:p>
            <a:endParaRPr lang="tr-TR" sz="2400" b="1" dirty="0"/>
          </a:p>
          <a:p>
            <a:r>
              <a:rPr lang="tr-TR" sz="2400" b="1" dirty="0" smtClean="0"/>
              <a:t>Başarım AO=3,86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882268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3202259044"/>
              </p:ext>
            </p:extLst>
          </p:nvPr>
        </p:nvGraphicFramePr>
        <p:xfrm>
          <a:off x="777922" y="504967"/>
          <a:ext cx="10658901" cy="4304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2953062" y="4809490"/>
            <a:ext cx="635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Kurumsal </a:t>
            </a:r>
            <a:r>
              <a:rPr lang="tr-TR" b="1" dirty="0"/>
              <a:t>olarak kargo kullananlara ait ÖBA ızgarası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777921" y="5178822"/>
            <a:ext cx="2804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Önem AO=4,49</a:t>
            </a:r>
            <a:endParaRPr lang="tr-TR" sz="2400" b="1" dirty="0"/>
          </a:p>
          <a:p>
            <a:endParaRPr lang="tr-TR" sz="2400" b="1" dirty="0" smtClean="0"/>
          </a:p>
          <a:p>
            <a:r>
              <a:rPr lang="tr-TR" sz="2400" b="1" dirty="0" smtClean="0"/>
              <a:t>Başarım AO=4,31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8525609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SONUÇ VE ÖNERİLER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tr-TR" dirty="0" smtClean="0"/>
              <a:t>Gönderinin </a:t>
            </a:r>
            <a:r>
              <a:rPr lang="tr-TR" dirty="0"/>
              <a:t>eksiksiz teslimi,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tr-TR" dirty="0"/>
              <a:t>Gönderinin açılmaması kurcalanmaması,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tr-TR" dirty="0"/>
              <a:t>Gönderinin belirtilen adrese teslimi,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tr-TR" dirty="0"/>
              <a:t>Gönderinin teslim alındığı şekliyle teslimidir.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60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Yüksek önem, düşük başarım…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kargo firmalarının yaşanan problemleri </a:t>
            </a:r>
            <a:r>
              <a:rPr lang="tr-TR" dirty="0" smtClean="0"/>
              <a:t>çözmesi,</a:t>
            </a:r>
          </a:p>
          <a:p>
            <a:r>
              <a:rPr lang="tr-TR" dirty="0"/>
              <a:t>gönderi ile ilgili sorunlar yaşandığında tutanak </a:t>
            </a:r>
            <a:r>
              <a:rPr lang="tr-TR" dirty="0" smtClean="0"/>
              <a:t>tutulması,</a:t>
            </a:r>
          </a:p>
          <a:p>
            <a:r>
              <a:rPr lang="tr-TR" dirty="0"/>
              <a:t>kargo firmasıyla telefon iletişimi</a:t>
            </a:r>
          </a:p>
        </p:txBody>
      </p:sp>
    </p:spTree>
    <p:extLst>
      <p:ext uri="{BB962C8B-B14F-4D97-AF65-F5344CB8AC3E}">
        <p14:creationId xmlns:p14="http://schemas.microsoft.com/office/powerpoint/2010/main" val="2330195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Düşük önem, yüksek başarım…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kargo taşımada müşteriden yardım istenmesi </a:t>
            </a:r>
          </a:p>
        </p:txBody>
      </p:sp>
    </p:spTree>
    <p:extLst>
      <p:ext uri="{BB962C8B-B14F-4D97-AF65-F5344CB8AC3E}">
        <p14:creationId xmlns:p14="http://schemas.microsoft.com/office/powerpoint/2010/main" val="3531542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Kısıtlar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</a:t>
            </a:r>
          </a:p>
          <a:p>
            <a:r>
              <a:rPr lang="tr-TR" dirty="0" smtClean="0"/>
              <a:t>Haber sitesi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2419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Kargo firmalarının yaşanan problemleri çözme, telefonla iletişim ve herhangi bir sorun yaşandığında tutanak tutulması konularında </a:t>
            </a:r>
            <a:r>
              <a:rPr lang="tr-TR" dirty="0" smtClean="0"/>
              <a:t>kendilerini </a:t>
            </a:r>
            <a:r>
              <a:rPr lang="tr-TR" dirty="0" smtClean="0"/>
              <a:t>geliştirmeleri gerekmektedir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Önem-Başarım analizinden başka analizler, daha fazla katılımcı ile yapılabilir.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74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Kargo;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“</a:t>
            </a:r>
            <a:r>
              <a:rPr lang="tr-TR" dirty="0"/>
              <a:t>Yük taşıyan uçak veya gemi; uçak, gemi vb. bir taşıtla taşınan eşya, yük; bir yerden bir yere yük veya posta taşıyan şirket; bir şirketin taşıdığı yük veya posta”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61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4000" dirty="0" smtClean="0">
                <a:solidFill>
                  <a:srgbClr val="00B0F0"/>
                </a:solidFill>
              </a:rPr>
              <a:t>DİNLEDİĞİNİZ İÇİN TEŞEKKÜRLER</a:t>
            </a:r>
            <a:endParaRPr lang="tr-T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288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78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Kargo çalışmalar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Müşterilerin kargo firmalarının sunduğu hizmetlere yönelik tutum ve düşünceleri üzerine bir araştırma,</a:t>
            </a:r>
          </a:p>
          <a:p>
            <a:endParaRPr lang="tr-TR" dirty="0"/>
          </a:p>
          <a:p>
            <a:r>
              <a:rPr lang="tr-TR" dirty="0" smtClean="0"/>
              <a:t>Kargo hizmet sağlayıcılarında kalitenin tüketici davranışlarına etkisi: bireysel tüketici araştırması,</a:t>
            </a:r>
          </a:p>
          <a:p>
            <a:endParaRPr lang="tr-TR" dirty="0"/>
          </a:p>
          <a:p>
            <a:r>
              <a:rPr lang="tr-TR" dirty="0" smtClean="0"/>
              <a:t>Kargo hizmetlerinin pazarlanmasında tüketici tercihlerini etkileyen faktörler: Malatya’da bir alan çalışması</a:t>
            </a:r>
          </a:p>
        </p:txBody>
      </p:sp>
    </p:spTree>
    <p:extLst>
      <p:ext uri="{BB962C8B-B14F-4D97-AF65-F5344CB8AC3E}">
        <p14:creationId xmlns:p14="http://schemas.microsoft.com/office/powerpoint/2010/main" val="372998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Önem-Başarım Analizi;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İlk olarak </a:t>
            </a:r>
            <a:r>
              <a:rPr lang="tr-TR" dirty="0" err="1"/>
              <a:t>Martilla</a:t>
            </a:r>
            <a:r>
              <a:rPr lang="tr-TR" dirty="0"/>
              <a:t> ve James (1977) tarafından geliştirilen ve kullanılan, hizmete ilişkin değerlendirmelerin yapılabilmesinde kullanılan yöntemlerden </a:t>
            </a:r>
            <a:r>
              <a:rPr lang="tr-TR" dirty="0" smtClean="0"/>
              <a:t>biridir.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31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026989"/>
              </p:ext>
            </p:extLst>
          </p:nvPr>
        </p:nvGraphicFramePr>
        <p:xfrm>
          <a:off x="1678675" y="682388"/>
          <a:ext cx="9594376" cy="4681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7188"/>
                <a:gridCol w="4797188"/>
              </a:tblGrid>
              <a:tr h="23405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ÇEYREK I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Buraya Konsantre Ol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Yüksek Önem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Düşük Performans</a:t>
                      </a:r>
                      <a:endParaRPr lang="tr-TR" sz="1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ÇEYREK II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Mevcut Durumu Sürdürün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Yüksek Önem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Yüksek Performans</a:t>
                      </a:r>
                      <a:endParaRPr lang="tr-TR" sz="1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alpha val="89000"/>
                      </a:schemeClr>
                    </a:solidFill>
                  </a:tcPr>
                </a:tc>
              </a:tr>
              <a:tr h="23405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effectLst/>
                        </a:rPr>
                        <a:t>ÇEYREK III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</a:rPr>
                        <a:t>Düşük Öncelik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Düşük Önem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i="1" dirty="0">
                          <a:effectLst/>
                        </a:rPr>
                        <a:t>Düşük Performans</a:t>
                      </a:r>
                      <a:endParaRPr lang="tr-TR" sz="1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ÇEYREK IV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effectLst/>
                        </a:rPr>
                        <a:t>Gereğinden Fazla Yatırım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b="1" i="1" dirty="0">
                          <a:solidFill>
                            <a:schemeClr val="tx1"/>
                          </a:solidFill>
                          <a:effectLst/>
                        </a:rPr>
                        <a:t>Düşük Önem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b="1" i="1" dirty="0">
                          <a:solidFill>
                            <a:schemeClr val="tx1"/>
                          </a:solidFill>
                          <a:effectLst/>
                        </a:rPr>
                        <a:t>Yüksek Performans</a:t>
                      </a:r>
                      <a:endParaRPr lang="tr-TR" sz="12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alpha val="89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037230" y="928048"/>
            <a:ext cx="461665" cy="435363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r-TR" dirty="0" smtClean="0"/>
              <a:t>ÖNEM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842448" y="5500048"/>
            <a:ext cx="9280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BAŞARIM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02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32666"/>
          </a:xfrm>
        </p:spPr>
        <p:txBody>
          <a:bodyPr>
            <a:normAutofit/>
          </a:bodyPr>
          <a:lstStyle/>
          <a:p>
            <a:r>
              <a:rPr lang="tr-TR" b="1" dirty="0" smtClean="0"/>
              <a:t>İNTERAKTİF </a:t>
            </a:r>
            <a:r>
              <a:rPr lang="tr-TR" b="1" dirty="0"/>
              <a:t>BİR 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72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ve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Kullanıcıların en çok önem verdiği hizmetler, kargo firmalarının </a:t>
            </a:r>
            <a:r>
              <a:rPr lang="tr-TR" dirty="0" smtClean="0"/>
              <a:t>bu </a:t>
            </a:r>
            <a:r>
              <a:rPr lang="tr-TR" dirty="0" smtClean="0"/>
              <a:t>hizmetleri ne ölçüde yerine getirebildiklerinin belirlenmesi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Tanımlayıcı araştırma,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İhtimalli örnekleme (basit tesadüfi örnekleme),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nabızhaber.com Haber sitesi izleyicileri, Ana kütle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39562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ikayetvar.com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Araştırmada kullanılan 31 ifade son bir yıl içerisinde </a:t>
            </a:r>
            <a:r>
              <a:rPr lang="tr-TR" dirty="0" err="1" smtClean="0"/>
              <a:t>sikayetvar.comda</a:t>
            </a:r>
            <a:r>
              <a:rPr lang="tr-TR" dirty="0" smtClean="0"/>
              <a:t> en çok şikayet edilen konulardan seçilmiştir…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5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5515</TotalTime>
  <Words>1046</Words>
  <Application>Microsoft Office PowerPoint</Application>
  <PresentationFormat>Geniş ekran</PresentationFormat>
  <Paragraphs>623</Paragraphs>
  <Slides>31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8" baseType="lpstr">
      <vt:lpstr>Arial</vt:lpstr>
      <vt:lpstr>Calibri</vt:lpstr>
      <vt:lpstr>Century Gothic</vt:lpstr>
      <vt:lpstr>Times New Roman</vt:lpstr>
      <vt:lpstr>Wingdings</vt:lpstr>
      <vt:lpstr>Wingdings 3</vt:lpstr>
      <vt:lpstr>İyon</vt:lpstr>
      <vt:lpstr>21. PAZARLAMA KONGRESİ</vt:lpstr>
      <vt:lpstr>KARGO FİRMALARININ SUNDUĞU HİZMETLERİN ÖNEM-BAŞARIM ANALİZİ İLE DEĞERLENDİRİLMESİ: İNTERAKTİF BİR UYGULAMA</vt:lpstr>
      <vt:lpstr>Kargo;</vt:lpstr>
      <vt:lpstr>Kargo çalışmalar</vt:lpstr>
      <vt:lpstr> Önem-Başarım Analizi; </vt:lpstr>
      <vt:lpstr>PowerPoint Sunusu</vt:lpstr>
      <vt:lpstr>İNTERAKTİF BİR UYGULAMA</vt:lpstr>
      <vt:lpstr>Amaç ve yöntem</vt:lpstr>
      <vt:lpstr>sikayetvar.com</vt:lpstr>
      <vt:lpstr>Bulgular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SONUÇ VE ÖNERİLER</vt:lpstr>
      <vt:lpstr>Yüksek önem, düşük başarım…</vt:lpstr>
      <vt:lpstr>Düşük önem, yüksek başarım…</vt:lpstr>
      <vt:lpstr>Kısıtlar </vt:lpstr>
      <vt:lpstr>Öneriler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21. PAZARLAMA KONGRESİ</dc:title>
  <dc:creator>BEKİR</dc:creator>
  <cp:lastModifiedBy>Asus</cp:lastModifiedBy>
  <cp:revision>36</cp:revision>
  <dcterms:created xsi:type="dcterms:W3CDTF">2016-09-19T18:38:58Z</dcterms:created>
  <dcterms:modified xsi:type="dcterms:W3CDTF">2016-10-08T06:29:02Z</dcterms:modified>
</cp:coreProperties>
</file>