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0" r:id="rId3"/>
    <p:sldId id="453" r:id="rId4"/>
    <p:sldId id="455" r:id="rId5"/>
    <p:sldId id="458" r:id="rId6"/>
    <p:sldId id="459" r:id="rId7"/>
    <p:sldId id="454" r:id="rId8"/>
    <p:sldId id="460" r:id="rId9"/>
    <p:sldId id="461" r:id="rId10"/>
    <p:sldId id="462" r:id="rId11"/>
    <p:sldId id="463" r:id="rId12"/>
    <p:sldId id="464" r:id="rId13"/>
    <p:sldId id="465" r:id="rId14"/>
    <p:sldId id="466" r:id="rId15"/>
    <p:sldId id="467" r:id="rId16"/>
    <p:sldId id="468" r:id="rId17"/>
    <p:sldId id="469" r:id="rId18"/>
    <p:sldId id="470" r:id="rId19"/>
    <p:sldId id="471" r:id="rId20"/>
    <p:sldId id="472" r:id="rId21"/>
    <p:sldId id="473" r:id="rId22"/>
    <p:sldId id="474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424262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9467" autoAdjust="0"/>
  </p:normalViewPr>
  <p:slideViewPr>
    <p:cSldViewPr>
      <p:cViewPr>
        <p:scale>
          <a:sx n="105" d="100"/>
          <a:sy n="105" d="100"/>
        </p:scale>
        <p:origin x="-92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DB7C4A-3F09-40AD-982B-A135C93BBF5D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249E99E-69F4-46AC-9C7C-686CEC1E5B3F}">
      <dgm:prSet phldrT="[Text]" custT="1"/>
      <dgm:spPr/>
      <dgm:t>
        <a:bodyPr/>
        <a:lstStyle/>
        <a:p>
          <a:pPr algn="ctr"/>
          <a:r>
            <a:rPr lang="tr-TR" sz="800" b="1"/>
            <a:t>Babalığın Tüketim Alışkanlıklarına Etkisi </a:t>
          </a:r>
        </a:p>
      </dgm:t>
    </dgm:pt>
    <dgm:pt modelId="{851A2C77-4A43-4C39-89B0-09A6FCE7382E}" type="parTrans" cxnId="{6CC345E6-BFA3-4915-88DE-F0A108735C89}">
      <dgm:prSet/>
      <dgm:spPr/>
      <dgm:t>
        <a:bodyPr/>
        <a:lstStyle/>
        <a:p>
          <a:endParaRPr lang="tr-TR" sz="800"/>
        </a:p>
      </dgm:t>
    </dgm:pt>
    <dgm:pt modelId="{7D3A7AF6-31BC-46DE-BF7A-B4C745553FA5}" type="sibTrans" cxnId="{6CC345E6-BFA3-4915-88DE-F0A108735C89}">
      <dgm:prSet/>
      <dgm:spPr/>
      <dgm:t>
        <a:bodyPr/>
        <a:lstStyle/>
        <a:p>
          <a:endParaRPr lang="tr-TR" sz="800"/>
        </a:p>
      </dgm:t>
    </dgm:pt>
    <dgm:pt modelId="{4E191001-EBFB-40F6-BD74-08E6AC06B432}">
      <dgm:prSet phldrT="[Text]" custT="1"/>
      <dgm:spPr/>
      <dgm:t>
        <a:bodyPr/>
        <a:lstStyle/>
        <a:p>
          <a:r>
            <a:rPr lang="tr-TR" sz="800" b="1"/>
            <a:t>Ürünsel Etkiler</a:t>
          </a:r>
          <a:endParaRPr lang="tr-TR" sz="800"/>
        </a:p>
      </dgm:t>
    </dgm:pt>
    <dgm:pt modelId="{12636ABD-62C8-4483-8E96-05CEDEE51466}" type="parTrans" cxnId="{D96A5DB8-9B31-4AC8-B1A7-A5950845CEA8}">
      <dgm:prSet/>
      <dgm:spPr/>
      <dgm:t>
        <a:bodyPr/>
        <a:lstStyle/>
        <a:p>
          <a:endParaRPr lang="tr-TR" sz="800"/>
        </a:p>
      </dgm:t>
    </dgm:pt>
    <dgm:pt modelId="{7246A1FB-5810-451D-A28D-9D80616F0F9C}" type="sibTrans" cxnId="{D96A5DB8-9B31-4AC8-B1A7-A5950845CEA8}">
      <dgm:prSet/>
      <dgm:spPr/>
      <dgm:t>
        <a:bodyPr/>
        <a:lstStyle/>
        <a:p>
          <a:endParaRPr lang="tr-TR" sz="800"/>
        </a:p>
      </dgm:t>
    </dgm:pt>
    <dgm:pt modelId="{0366A419-F3DA-4AEA-995E-443CA56CCC8B}">
      <dgm:prSet phldrT="[Text]" custT="1"/>
      <dgm:spPr/>
      <dgm:t>
        <a:bodyPr/>
        <a:lstStyle/>
        <a:p>
          <a:r>
            <a:rPr lang="tr-TR" sz="800" b="1"/>
            <a:t>Mali Etkiler</a:t>
          </a:r>
          <a:endParaRPr lang="tr-TR" sz="800"/>
        </a:p>
      </dgm:t>
    </dgm:pt>
    <dgm:pt modelId="{8BEB164E-8946-426B-BF2F-7B6E59A1AE72}" type="parTrans" cxnId="{8484AD76-F749-4C8F-84AF-B1DF2384CA2E}">
      <dgm:prSet/>
      <dgm:spPr/>
      <dgm:t>
        <a:bodyPr/>
        <a:lstStyle/>
        <a:p>
          <a:endParaRPr lang="tr-TR" sz="800"/>
        </a:p>
      </dgm:t>
    </dgm:pt>
    <dgm:pt modelId="{1F3E4FCA-C2AF-432B-A0DD-C99785D11FA6}" type="sibTrans" cxnId="{8484AD76-F749-4C8F-84AF-B1DF2384CA2E}">
      <dgm:prSet/>
      <dgm:spPr/>
      <dgm:t>
        <a:bodyPr/>
        <a:lstStyle/>
        <a:p>
          <a:endParaRPr lang="tr-TR" sz="800"/>
        </a:p>
      </dgm:t>
    </dgm:pt>
    <dgm:pt modelId="{E32B6A85-09BD-4E4B-A555-02A640FB5FFE}">
      <dgm:prSet phldrT="[Text]" custT="1"/>
      <dgm:spPr/>
      <dgm:t>
        <a:bodyPr/>
        <a:lstStyle/>
        <a:p>
          <a:r>
            <a:rPr lang="tr-TR" sz="800" b="1"/>
            <a:t>Tüketim Sıklığı ve Zaman Etkisi</a:t>
          </a:r>
          <a:endParaRPr lang="tr-TR" sz="800"/>
        </a:p>
      </dgm:t>
    </dgm:pt>
    <dgm:pt modelId="{673FB59B-003B-4130-A0F7-2A89F3918527}" type="parTrans" cxnId="{DA4B4F99-2AB7-41A2-BBEB-0005FABF97EC}">
      <dgm:prSet/>
      <dgm:spPr/>
      <dgm:t>
        <a:bodyPr/>
        <a:lstStyle/>
        <a:p>
          <a:endParaRPr lang="tr-TR" sz="800"/>
        </a:p>
      </dgm:t>
    </dgm:pt>
    <dgm:pt modelId="{E9AC993E-A5A7-4105-BE6D-2EA807EB8139}" type="sibTrans" cxnId="{DA4B4F99-2AB7-41A2-BBEB-0005FABF97EC}">
      <dgm:prSet/>
      <dgm:spPr/>
      <dgm:t>
        <a:bodyPr/>
        <a:lstStyle/>
        <a:p>
          <a:endParaRPr lang="tr-TR" sz="800"/>
        </a:p>
      </dgm:t>
    </dgm:pt>
    <dgm:pt modelId="{C503E38B-31E6-435B-8188-92F83FD479C7}">
      <dgm:prSet phldrT="[Text]" custT="1"/>
      <dgm:spPr/>
      <dgm:t>
        <a:bodyPr/>
        <a:lstStyle/>
        <a:p>
          <a:r>
            <a:rPr lang="tr-TR" sz="800" b="1"/>
            <a:t>Perakende Noktası ve Reyon Etkisi </a:t>
          </a:r>
          <a:endParaRPr lang="tr-TR" sz="800"/>
        </a:p>
      </dgm:t>
    </dgm:pt>
    <dgm:pt modelId="{23BADD35-CB29-4EFF-9DCA-28A7826A85D0}" type="parTrans" cxnId="{77F03EC1-6202-47CD-B7A9-FF1439498574}">
      <dgm:prSet/>
      <dgm:spPr/>
      <dgm:t>
        <a:bodyPr/>
        <a:lstStyle/>
        <a:p>
          <a:endParaRPr lang="tr-TR" sz="800"/>
        </a:p>
      </dgm:t>
    </dgm:pt>
    <dgm:pt modelId="{3C6A67AE-A203-46CE-B6C2-E9DFE7980F22}" type="sibTrans" cxnId="{77F03EC1-6202-47CD-B7A9-FF1439498574}">
      <dgm:prSet/>
      <dgm:spPr/>
      <dgm:t>
        <a:bodyPr/>
        <a:lstStyle/>
        <a:p>
          <a:endParaRPr lang="tr-TR" sz="800"/>
        </a:p>
      </dgm:t>
    </dgm:pt>
    <dgm:pt modelId="{4F4F4A5D-A89C-42C1-A177-6BE4F6CC27F2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tr-TR" sz="800" b="1"/>
            <a:t>Alışverişte Tepkisel Yaklaşımlar</a:t>
          </a:r>
          <a:endParaRPr lang="tr-TR" sz="800"/>
        </a:p>
      </dgm:t>
    </dgm:pt>
    <dgm:pt modelId="{FB84F372-5A8D-40DE-9057-3A569DFFC486}" type="parTrans" cxnId="{93B22A0A-5F0A-4D0D-BAB0-E33C17B9CBAC}">
      <dgm:prSet/>
      <dgm:spPr/>
      <dgm:t>
        <a:bodyPr/>
        <a:lstStyle/>
        <a:p>
          <a:endParaRPr lang="tr-TR" sz="800"/>
        </a:p>
      </dgm:t>
    </dgm:pt>
    <dgm:pt modelId="{7E541027-8D3F-4A50-9842-56D05E858B64}" type="sibTrans" cxnId="{93B22A0A-5F0A-4D0D-BAB0-E33C17B9CBAC}">
      <dgm:prSet/>
      <dgm:spPr/>
      <dgm:t>
        <a:bodyPr/>
        <a:lstStyle/>
        <a:p>
          <a:endParaRPr lang="tr-TR" sz="800"/>
        </a:p>
      </dgm:t>
    </dgm:pt>
    <dgm:pt modelId="{7FD97C28-6819-4058-9ED2-227C5DC7F35D}">
      <dgm:prSet phldrT="[Text]" custT="1"/>
      <dgm:spPr/>
      <dgm:t>
        <a:bodyPr/>
        <a:lstStyle/>
        <a:p>
          <a:r>
            <a:rPr lang="tr-TR" sz="800" b="1"/>
            <a:t>Aile İçi Roller Arasındaki Etki</a:t>
          </a:r>
          <a:endParaRPr lang="tr-TR" sz="800"/>
        </a:p>
      </dgm:t>
    </dgm:pt>
    <dgm:pt modelId="{6A8DF837-8E8C-4F27-AC5E-D494AD54240E}" type="parTrans" cxnId="{25E5DF77-6B36-40B5-BCCD-DB8A137CC2D0}">
      <dgm:prSet/>
      <dgm:spPr/>
      <dgm:t>
        <a:bodyPr/>
        <a:lstStyle/>
        <a:p>
          <a:endParaRPr lang="tr-TR" sz="800"/>
        </a:p>
      </dgm:t>
    </dgm:pt>
    <dgm:pt modelId="{0232B3E4-B6F4-4E1A-8E7E-73E04D230930}" type="sibTrans" cxnId="{25E5DF77-6B36-40B5-BCCD-DB8A137CC2D0}">
      <dgm:prSet/>
      <dgm:spPr/>
      <dgm:t>
        <a:bodyPr/>
        <a:lstStyle/>
        <a:p>
          <a:endParaRPr lang="tr-TR" sz="800"/>
        </a:p>
      </dgm:t>
    </dgm:pt>
    <dgm:pt modelId="{8610F220-A2A5-4EA6-A637-22045E7514F3}">
      <dgm:prSet phldrT="[Text]" custT="1"/>
      <dgm:spPr/>
      <dgm:t>
        <a:bodyPr/>
        <a:lstStyle/>
        <a:p>
          <a:r>
            <a:rPr lang="tr-TR" sz="800" b="1"/>
            <a:t>Aktivite  Algısı Etkisi</a:t>
          </a:r>
          <a:endParaRPr lang="tr-TR" sz="800"/>
        </a:p>
      </dgm:t>
    </dgm:pt>
    <dgm:pt modelId="{7AE8C97F-9922-4750-BFE6-56C63801DDDA}" type="parTrans" cxnId="{EE805673-0B8B-48EF-9784-B58E7E519029}">
      <dgm:prSet/>
      <dgm:spPr/>
      <dgm:t>
        <a:bodyPr/>
        <a:lstStyle/>
        <a:p>
          <a:pPr algn="ctr"/>
          <a:endParaRPr lang="tr-TR" sz="800"/>
        </a:p>
      </dgm:t>
    </dgm:pt>
    <dgm:pt modelId="{F563CA0C-CFC2-4486-A3E8-E23A97FE313B}" type="sibTrans" cxnId="{EE805673-0B8B-48EF-9784-B58E7E519029}">
      <dgm:prSet/>
      <dgm:spPr/>
      <dgm:t>
        <a:bodyPr/>
        <a:lstStyle/>
        <a:p>
          <a:endParaRPr lang="tr-TR" sz="800"/>
        </a:p>
      </dgm:t>
    </dgm:pt>
    <dgm:pt modelId="{DD58243F-C13F-48F8-AC63-32C8425008B7}">
      <dgm:prSet phldrT="[Text]" custT="1"/>
      <dgm:spPr/>
      <dgm:t>
        <a:bodyPr/>
        <a:lstStyle/>
        <a:p>
          <a:r>
            <a:rPr lang="tr-TR" sz="800" b="1"/>
            <a:t>Marka Etkisi</a:t>
          </a:r>
          <a:endParaRPr lang="tr-TR" sz="800"/>
        </a:p>
      </dgm:t>
    </dgm:pt>
    <dgm:pt modelId="{7961360B-7554-456F-92AD-2CFC87F2D6DB}" type="parTrans" cxnId="{3FC96E32-F03A-4EBB-B80B-3EDD3D6C138E}">
      <dgm:prSet/>
      <dgm:spPr/>
      <dgm:t>
        <a:bodyPr/>
        <a:lstStyle/>
        <a:p>
          <a:endParaRPr lang="tr-TR" sz="800"/>
        </a:p>
      </dgm:t>
    </dgm:pt>
    <dgm:pt modelId="{C86A0D96-E89F-4085-936B-E8F37559174F}" type="sibTrans" cxnId="{3FC96E32-F03A-4EBB-B80B-3EDD3D6C138E}">
      <dgm:prSet/>
      <dgm:spPr/>
      <dgm:t>
        <a:bodyPr/>
        <a:lstStyle/>
        <a:p>
          <a:endParaRPr lang="tr-TR" sz="800"/>
        </a:p>
      </dgm:t>
    </dgm:pt>
    <dgm:pt modelId="{D48B4DE8-5BA4-49CE-8481-2700D47B62B7}">
      <dgm:prSet phldrT="[Text]" custT="1"/>
      <dgm:spPr/>
      <dgm:t>
        <a:bodyPr/>
        <a:lstStyle/>
        <a:p>
          <a:r>
            <a:rPr lang="tr-TR" sz="800" b="1"/>
            <a:t>Fiyat Algısı Etkisi</a:t>
          </a:r>
          <a:endParaRPr lang="tr-TR" sz="800"/>
        </a:p>
      </dgm:t>
    </dgm:pt>
    <dgm:pt modelId="{F33C55FD-C40C-46E7-A89E-48EF4A8D3E48}" type="parTrans" cxnId="{C026A2AF-C18F-4041-9AF2-A7DF1FE2FA95}">
      <dgm:prSet/>
      <dgm:spPr/>
      <dgm:t>
        <a:bodyPr/>
        <a:lstStyle/>
        <a:p>
          <a:endParaRPr lang="tr-TR" sz="800"/>
        </a:p>
      </dgm:t>
    </dgm:pt>
    <dgm:pt modelId="{6B211CE0-8EA4-4F9F-82F9-EF03EA5300FB}" type="sibTrans" cxnId="{C026A2AF-C18F-4041-9AF2-A7DF1FE2FA95}">
      <dgm:prSet/>
      <dgm:spPr/>
      <dgm:t>
        <a:bodyPr/>
        <a:lstStyle/>
        <a:p>
          <a:endParaRPr lang="tr-TR" sz="800"/>
        </a:p>
      </dgm:t>
    </dgm:pt>
    <dgm:pt modelId="{7DF00CFD-3306-457B-B4B3-CFC0BE8CACAA}" type="pres">
      <dgm:prSet presAssocID="{62DB7C4A-3F09-40AD-982B-A135C93BBF5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DE112C66-F91B-4FA7-96AD-B0D81AA9194A}" type="pres">
      <dgm:prSet presAssocID="{5249E99E-69F4-46AC-9C7C-686CEC1E5B3F}" presName="hierRoot1" presStyleCnt="0"/>
      <dgm:spPr/>
    </dgm:pt>
    <dgm:pt modelId="{C641E9EB-1F44-44BD-8797-8086D68F64DF}" type="pres">
      <dgm:prSet presAssocID="{5249E99E-69F4-46AC-9C7C-686CEC1E5B3F}" presName="composite" presStyleCnt="0"/>
      <dgm:spPr/>
    </dgm:pt>
    <dgm:pt modelId="{8FE50D02-C425-4DA2-9F42-FC099E288CC8}" type="pres">
      <dgm:prSet presAssocID="{5249E99E-69F4-46AC-9C7C-686CEC1E5B3F}" presName="background" presStyleLbl="node0" presStyleIdx="0" presStyleCnt="1"/>
      <dgm:spPr/>
    </dgm:pt>
    <dgm:pt modelId="{C42E82E4-EBCD-42AE-AA46-2E2AAE83379C}" type="pres">
      <dgm:prSet presAssocID="{5249E99E-69F4-46AC-9C7C-686CEC1E5B3F}" presName="text" presStyleLbl="fgAcc0" presStyleIdx="0" presStyleCnt="1" custScaleX="267622" custLinFactNeighborX="4287" custLinFactNeighborY="225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D0080EF-A6D3-43E3-B00E-7A6CAB45FDA8}" type="pres">
      <dgm:prSet presAssocID="{5249E99E-69F4-46AC-9C7C-686CEC1E5B3F}" presName="hierChild2" presStyleCnt="0"/>
      <dgm:spPr/>
    </dgm:pt>
    <dgm:pt modelId="{759CE366-90EA-4E12-8160-30FFBE4410CC}" type="pres">
      <dgm:prSet presAssocID="{12636ABD-62C8-4483-8E96-05CEDEE51466}" presName="Name10" presStyleLbl="parChTrans1D2" presStyleIdx="0" presStyleCnt="9"/>
      <dgm:spPr/>
      <dgm:t>
        <a:bodyPr/>
        <a:lstStyle/>
        <a:p>
          <a:endParaRPr lang="tr-TR"/>
        </a:p>
      </dgm:t>
    </dgm:pt>
    <dgm:pt modelId="{C2AB9846-B31A-40A0-9BB1-8C35B664ABAE}" type="pres">
      <dgm:prSet presAssocID="{4E191001-EBFB-40F6-BD74-08E6AC06B432}" presName="hierRoot2" presStyleCnt="0"/>
      <dgm:spPr/>
    </dgm:pt>
    <dgm:pt modelId="{6160A28F-5FF7-444B-AFD0-247874B6D75D}" type="pres">
      <dgm:prSet presAssocID="{4E191001-EBFB-40F6-BD74-08E6AC06B432}" presName="composite2" presStyleCnt="0"/>
      <dgm:spPr/>
    </dgm:pt>
    <dgm:pt modelId="{56108892-EA45-46E4-941D-39BD0CD2937F}" type="pres">
      <dgm:prSet presAssocID="{4E191001-EBFB-40F6-BD74-08E6AC06B432}" presName="background2" presStyleLbl="node2" presStyleIdx="0" presStyleCnt="9"/>
      <dgm:spPr/>
    </dgm:pt>
    <dgm:pt modelId="{0B62656A-292C-45F8-A78A-C4DC5D9C2A1D}" type="pres">
      <dgm:prSet presAssocID="{4E191001-EBFB-40F6-BD74-08E6AC06B432}" presName="text2" presStyleLbl="fgAcc2" presStyleIdx="0" presStyleCnt="9" custScaleY="26777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FA59C45-3F13-4E16-B2E8-9FA9041EECC5}" type="pres">
      <dgm:prSet presAssocID="{4E191001-EBFB-40F6-BD74-08E6AC06B432}" presName="hierChild3" presStyleCnt="0"/>
      <dgm:spPr/>
    </dgm:pt>
    <dgm:pt modelId="{7B1FF7D4-7DE2-4BF5-A71E-FB5BE09CA08C}" type="pres">
      <dgm:prSet presAssocID="{8BEB164E-8946-426B-BF2F-7B6E59A1AE72}" presName="Name10" presStyleLbl="parChTrans1D2" presStyleIdx="1" presStyleCnt="9"/>
      <dgm:spPr/>
      <dgm:t>
        <a:bodyPr/>
        <a:lstStyle/>
        <a:p>
          <a:endParaRPr lang="tr-TR"/>
        </a:p>
      </dgm:t>
    </dgm:pt>
    <dgm:pt modelId="{7D5214F4-EEE7-4218-95A5-0DCB2FA874A9}" type="pres">
      <dgm:prSet presAssocID="{0366A419-F3DA-4AEA-995E-443CA56CCC8B}" presName="hierRoot2" presStyleCnt="0"/>
      <dgm:spPr/>
    </dgm:pt>
    <dgm:pt modelId="{57701C00-BAC9-4203-B6B7-31B633C1DCD4}" type="pres">
      <dgm:prSet presAssocID="{0366A419-F3DA-4AEA-995E-443CA56CCC8B}" presName="composite2" presStyleCnt="0"/>
      <dgm:spPr/>
    </dgm:pt>
    <dgm:pt modelId="{95E15549-0746-4EA3-B7D5-9EE78F2FEC2C}" type="pres">
      <dgm:prSet presAssocID="{0366A419-F3DA-4AEA-995E-443CA56CCC8B}" presName="background2" presStyleLbl="node2" presStyleIdx="1" presStyleCnt="9"/>
      <dgm:spPr/>
    </dgm:pt>
    <dgm:pt modelId="{66D08EDF-7FFB-4B1C-88BE-0811283A2A16}" type="pres">
      <dgm:prSet presAssocID="{0366A419-F3DA-4AEA-995E-443CA56CCC8B}" presName="text2" presStyleLbl="fgAcc2" presStyleIdx="1" presStyleCnt="9" custScaleX="83763" custScaleY="26404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AF1D39C-3C2D-4321-A75D-8E5AB238216B}" type="pres">
      <dgm:prSet presAssocID="{0366A419-F3DA-4AEA-995E-443CA56CCC8B}" presName="hierChild3" presStyleCnt="0"/>
      <dgm:spPr/>
    </dgm:pt>
    <dgm:pt modelId="{AD900043-9BDB-40C9-AF57-9F55AC7FE2F0}" type="pres">
      <dgm:prSet presAssocID="{FB84F372-5A8D-40DE-9057-3A569DFFC486}" presName="Name10" presStyleLbl="parChTrans1D2" presStyleIdx="2" presStyleCnt="9"/>
      <dgm:spPr/>
      <dgm:t>
        <a:bodyPr/>
        <a:lstStyle/>
        <a:p>
          <a:endParaRPr lang="tr-TR"/>
        </a:p>
      </dgm:t>
    </dgm:pt>
    <dgm:pt modelId="{2CE80975-41B1-47F5-99E6-1012E32CCE14}" type="pres">
      <dgm:prSet presAssocID="{4F4F4A5D-A89C-42C1-A177-6BE4F6CC27F2}" presName="hierRoot2" presStyleCnt="0"/>
      <dgm:spPr/>
    </dgm:pt>
    <dgm:pt modelId="{DF1E4EB7-E666-4042-BE74-AF1AD22F0623}" type="pres">
      <dgm:prSet presAssocID="{4F4F4A5D-A89C-42C1-A177-6BE4F6CC27F2}" presName="composite2" presStyleCnt="0"/>
      <dgm:spPr/>
    </dgm:pt>
    <dgm:pt modelId="{9443B7FE-7F39-4B19-8B1A-8C234655692D}" type="pres">
      <dgm:prSet presAssocID="{4F4F4A5D-A89C-42C1-A177-6BE4F6CC27F2}" presName="background2" presStyleLbl="node2" presStyleIdx="2" presStyleCnt="9"/>
      <dgm:spPr/>
    </dgm:pt>
    <dgm:pt modelId="{45B94F5D-A0F7-4C8F-974D-80A732632251}" type="pres">
      <dgm:prSet presAssocID="{4F4F4A5D-A89C-42C1-A177-6BE4F6CC27F2}" presName="text2" presStyleLbl="fgAcc2" presStyleIdx="2" presStyleCnt="9" custScaleX="129984" custScaleY="247123" custLinFactNeighborX="-7429" custLinFactNeighborY="452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DFA89FC-6DE6-4D6B-9E5E-2C25AAF87803}" type="pres">
      <dgm:prSet presAssocID="{4F4F4A5D-A89C-42C1-A177-6BE4F6CC27F2}" presName="hierChild3" presStyleCnt="0"/>
      <dgm:spPr/>
    </dgm:pt>
    <dgm:pt modelId="{AD92C9BB-53D6-4323-B769-B5281FFC93FD}" type="pres">
      <dgm:prSet presAssocID="{673FB59B-003B-4130-A0F7-2A89F3918527}" presName="Name10" presStyleLbl="parChTrans1D2" presStyleIdx="3" presStyleCnt="9"/>
      <dgm:spPr/>
      <dgm:t>
        <a:bodyPr/>
        <a:lstStyle/>
        <a:p>
          <a:endParaRPr lang="tr-TR"/>
        </a:p>
      </dgm:t>
    </dgm:pt>
    <dgm:pt modelId="{7088DA58-7EC3-4D5A-A905-B84A98F5DF40}" type="pres">
      <dgm:prSet presAssocID="{E32B6A85-09BD-4E4B-A555-02A640FB5FFE}" presName="hierRoot2" presStyleCnt="0"/>
      <dgm:spPr/>
    </dgm:pt>
    <dgm:pt modelId="{C174D448-5A75-44C2-900B-8423CDE4E06F}" type="pres">
      <dgm:prSet presAssocID="{E32B6A85-09BD-4E4B-A555-02A640FB5FFE}" presName="composite2" presStyleCnt="0"/>
      <dgm:spPr/>
    </dgm:pt>
    <dgm:pt modelId="{09D57DC1-9888-4D61-96C1-5F4DF7A2592D}" type="pres">
      <dgm:prSet presAssocID="{E32B6A85-09BD-4E4B-A555-02A640FB5FFE}" presName="background2" presStyleLbl="node2" presStyleIdx="3" presStyleCnt="9"/>
      <dgm:spPr/>
    </dgm:pt>
    <dgm:pt modelId="{47535FF8-6503-4C1B-88E9-57714EA67482}" type="pres">
      <dgm:prSet presAssocID="{E32B6A85-09BD-4E4B-A555-02A640FB5FFE}" presName="text2" presStyleLbl="fgAcc2" presStyleIdx="3" presStyleCnt="9" custScaleY="26777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05886F1-8E5F-43E4-BB67-CAEFCD29B69C}" type="pres">
      <dgm:prSet presAssocID="{E32B6A85-09BD-4E4B-A555-02A640FB5FFE}" presName="hierChild3" presStyleCnt="0"/>
      <dgm:spPr/>
    </dgm:pt>
    <dgm:pt modelId="{3C7F9B25-C1D7-45FA-A648-441C94F11343}" type="pres">
      <dgm:prSet presAssocID="{23BADD35-CB29-4EFF-9DCA-28A7826A85D0}" presName="Name10" presStyleLbl="parChTrans1D2" presStyleIdx="4" presStyleCnt="9"/>
      <dgm:spPr/>
      <dgm:t>
        <a:bodyPr/>
        <a:lstStyle/>
        <a:p>
          <a:endParaRPr lang="tr-TR"/>
        </a:p>
      </dgm:t>
    </dgm:pt>
    <dgm:pt modelId="{EF949944-08B6-4810-9459-57076FCEAB3E}" type="pres">
      <dgm:prSet presAssocID="{C503E38B-31E6-435B-8188-92F83FD479C7}" presName="hierRoot2" presStyleCnt="0"/>
      <dgm:spPr/>
    </dgm:pt>
    <dgm:pt modelId="{578C880D-7B15-4EA3-BDE9-E6F625C2A1B5}" type="pres">
      <dgm:prSet presAssocID="{C503E38B-31E6-435B-8188-92F83FD479C7}" presName="composite2" presStyleCnt="0"/>
      <dgm:spPr/>
    </dgm:pt>
    <dgm:pt modelId="{C138F393-923A-4E69-9934-A872EEEE5A93}" type="pres">
      <dgm:prSet presAssocID="{C503E38B-31E6-435B-8188-92F83FD479C7}" presName="background2" presStyleLbl="node2" presStyleIdx="4" presStyleCnt="9"/>
      <dgm:spPr/>
    </dgm:pt>
    <dgm:pt modelId="{D8139B9A-120B-4AFF-A88E-6E5BB254B3F6}" type="pres">
      <dgm:prSet presAssocID="{C503E38B-31E6-435B-8188-92F83FD479C7}" presName="text2" presStyleLbl="fgAcc2" presStyleIdx="4" presStyleCnt="9" custScaleX="131113" custScaleY="26777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08BB681-2DD8-4EF5-8797-3B0DEBA384AF}" type="pres">
      <dgm:prSet presAssocID="{C503E38B-31E6-435B-8188-92F83FD479C7}" presName="hierChild3" presStyleCnt="0"/>
      <dgm:spPr/>
    </dgm:pt>
    <dgm:pt modelId="{2F81A4A6-EC7C-48F8-B011-35E2AA5E2468}" type="pres">
      <dgm:prSet presAssocID="{6A8DF837-8E8C-4F27-AC5E-D494AD54240E}" presName="Name10" presStyleLbl="parChTrans1D2" presStyleIdx="5" presStyleCnt="9"/>
      <dgm:spPr/>
      <dgm:t>
        <a:bodyPr/>
        <a:lstStyle/>
        <a:p>
          <a:endParaRPr lang="tr-TR"/>
        </a:p>
      </dgm:t>
    </dgm:pt>
    <dgm:pt modelId="{9A5796E6-0D04-434A-BAF1-4F15D8FFD557}" type="pres">
      <dgm:prSet presAssocID="{7FD97C28-6819-4058-9ED2-227C5DC7F35D}" presName="hierRoot2" presStyleCnt="0"/>
      <dgm:spPr/>
    </dgm:pt>
    <dgm:pt modelId="{7682979A-E551-4EBB-BD7E-1831CE926289}" type="pres">
      <dgm:prSet presAssocID="{7FD97C28-6819-4058-9ED2-227C5DC7F35D}" presName="composite2" presStyleCnt="0"/>
      <dgm:spPr/>
    </dgm:pt>
    <dgm:pt modelId="{DAFA700F-6C5B-4771-A0F9-11900921F6B3}" type="pres">
      <dgm:prSet presAssocID="{7FD97C28-6819-4058-9ED2-227C5DC7F35D}" presName="background2" presStyleLbl="node2" presStyleIdx="5" presStyleCnt="9"/>
      <dgm:spPr/>
    </dgm:pt>
    <dgm:pt modelId="{513A5020-658C-4F59-8865-498A9E540FB6}" type="pres">
      <dgm:prSet presAssocID="{7FD97C28-6819-4058-9ED2-227C5DC7F35D}" presName="text2" presStyleLbl="fgAcc2" presStyleIdx="5" presStyleCnt="9" custScaleX="134812" custScaleY="282852" custLinFactNeighborX="4082" custLinFactNeighborY="-214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BE9B89B-ABF9-4CA5-B117-7D121B4D5F8C}" type="pres">
      <dgm:prSet presAssocID="{7FD97C28-6819-4058-9ED2-227C5DC7F35D}" presName="hierChild3" presStyleCnt="0"/>
      <dgm:spPr/>
    </dgm:pt>
    <dgm:pt modelId="{92D97B3B-0A95-44E5-81A4-D410AD0E1E2A}" type="pres">
      <dgm:prSet presAssocID="{7AE8C97F-9922-4750-BFE6-56C63801DDDA}" presName="Name10" presStyleLbl="parChTrans1D2" presStyleIdx="6" presStyleCnt="9"/>
      <dgm:spPr/>
      <dgm:t>
        <a:bodyPr/>
        <a:lstStyle/>
        <a:p>
          <a:endParaRPr lang="tr-TR"/>
        </a:p>
      </dgm:t>
    </dgm:pt>
    <dgm:pt modelId="{385FB8FF-07BC-4C45-AB57-E97DF688A927}" type="pres">
      <dgm:prSet presAssocID="{8610F220-A2A5-4EA6-A637-22045E7514F3}" presName="hierRoot2" presStyleCnt="0"/>
      <dgm:spPr/>
    </dgm:pt>
    <dgm:pt modelId="{B574643C-7547-4947-B55F-300EF9AA4304}" type="pres">
      <dgm:prSet presAssocID="{8610F220-A2A5-4EA6-A637-22045E7514F3}" presName="composite2" presStyleCnt="0"/>
      <dgm:spPr/>
    </dgm:pt>
    <dgm:pt modelId="{DB531D1C-C564-4C6A-8CB4-673FBA548064}" type="pres">
      <dgm:prSet presAssocID="{8610F220-A2A5-4EA6-A637-22045E7514F3}" presName="background2" presStyleLbl="node2" presStyleIdx="6" presStyleCnt="9"/>
      <dgm:spPr/>
    </dgm:pt>
    <dgm:pt modelId="{D98047B6-6AF1-46A8-A31F-9BC0BA84CE92}" type="pres">
      <dgm:prSet presAssocID="{8610F220-A2A5-4EA6-A637-22045E7514F3}" presName="text2" presStyleLbl="fgAcc2" presStyleIdx="6" presStyleCnt="9" custScaleY="26052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5B19464-01BF-44D7-AD59-B38A946B519C}" type="pres">
      <dgm:prSet presAssocID="{8610F220-A2A5-4EA6-A637-22045E7514F3}" presName="hierChild3" presStyleCnt="0"/>
      <dgm:spPr/>
    </dgm:pt>
    <dgm:pt modelId="{6E3B05EF-982F-46BA-A0E7-30140F6BC4A3}" type="pres">
      <dgm:prSet presAssocID="{7961360B-7554-456F-92AD-2CFC87F2D6DB}" presName="Name10" presStyleLbl="parChTrans1D2" presStyleIdx="7" presStyleCnt="9"/>
      <dgm:spPr/>
      <dgm:t>
        <a:bodyPr/>
        <a:lstStyle/>
        <a:p>
          <a:endParaRPr lang="tr-TR"/>
        </a:p>
      </dgm:t>
    </dgm:pt>
    <dgm:pt modelId="{986E9F36-2099-4CA3-B541-869F7AFFC896}" type="pres">
      <dgm:prSet presAssocID="{DD58243F-C13F-48F8-AC63-32C8425008B7}" presName="hierRoot2" presStyleCnt="0"/>
      <dgm:spPr/>
    </dgm:pt>
    <dgm:pt modelId="{420F86DE-4661-416B-9DCB-3366DF2AFB98}" type="pres">
      <dgm:prSet presAssocID="{DD58243F-C13F-48F8-AC63-32C8425008B7}" presName="composite2" presStyleCnt="0"/>
      <dgm:spPr/>
    </dgm:pt>
    <dgm:pt modelId="{A8A0EAC6-3FC3-41A7-8F8B-AA7B76F5E86E}" type="pres">
      <dgm:prSet presAssocID="{DD58243F-C13F-48F8-AC63-32C8425008B7}" presName="background2" presStyleLbl="node2" presStyleIdx="7" presStyleCnt="9"/>
      <dgm:spPr/>
    </dgm:pt>
    <dgm:pt modelId="{185CCB14-EE81-4DD6-A500-8B811E9B894C}" type="pres">
      <dgm:prSet presAssocID="{DD58243F-C13F-48F8-AC63-32C8425008B7}" presName="text2" presStyleLbl="fgAcc2" presStyleIdx="7" presStyleCnt="9" custScaleX="96554" custScaleY="255941" custLinFactNeighborY="655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E08614B-3381-4AA9-B802-1215BFAA8229}" type="pres">
      <dgm:prSet presAssocID="{DD58243F-C13F-48F8-AC63-32C8425008B7}" presName="hierChild3" presStyleCnt="0"/>
      <dgm:spPr/>
    </dgm:pt>
    <dgm:pt modelId="{3BC6E80E-4928-44BE-A53D-855F8841248D}" type="pres">
      <dgm:prSet presAssocID="{F33C55FD-C40C-46E7-A89E-48EF4A8D3E48}" presName="Name10" presStyleLbl="parChTrans1D2" presStyleIdx="8" presStyleCnt="9"/>
      <dgm:spPr/>
      <dgm:t>
        <a:bodyPr/>
        <a:lstStyle/>
        <a:p>
          <a:endParaRPr lang="tr-TR"/>
        </a:p>
      </dgm:t>
    </dgm:pt>
    <dgm:pt modelId="{F62D1E38-163B-49C9-956F-1A388597A6FF}" type="pres">
      <dgm:prSet presAssocID="{D48B4DE8-5BA4-49CE-8481-2700D47B62B7}" presName="hierRoot2" presStyleCnt="0"/>
      <dgm:spPr/>
    </dgm:pt>
    <dgm:pt modelId="{80219109-09E2-4255-82E6-10F4C6EE5536}" type="pres">
      <dgm:prSet presAssocID="{D48B4DE8-5BA4-49CE-8481-2700D47B62B7}" presName="composite2" presStyleCnt="0"/>
      <dgm:spPr/>
    </dgm:pt>
    <dgm:pt modelId="{F925B9F2-3DB9-46C8-A640-7486F565082D}" type="pres">
      <dgm:prSet presAssocID="{D48B4DE8-5BA4-49CE-8481-2700D47B62B7}" presName="background2" presStyleLbl="node2" presStyleIdx="8" presStyleCnt="9"/>
      <dgm:spPr/>
    </dgm:pt>
    <dgm:pt modelId="{E7CDB9C2-4382-4A7F-A532-B3E1C2F05A99}" type="pres">
      <dgm:prSet presAssocID="{D48B4DE8-5BA4-49CE-8481-2700D47B62B7}" presName="text2" presStyleLbl="fgAcc2" presStyleIdx="8" presStyleCnt="9" custScaleY="26777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28B18BB-482F-4D45-89DF-E8D9BC15F37E}" type="pres">
      <dgm:prSet presAssocID="{D48B4DE8-5BA4-49CE-8481-2700D47B62B7}" presName="hierChild3" presStyleCnt="0"/>
      <dgm:spPr/>
    </dgm:pt>
  </dgm:ptLst>
  <dgm:cxnLst>
    <dgm:cxn modelId="{FFAE2BB8-45CB-46B1-87C9-94F527027265}" type="presOf" srcId="{7AE8C97F-9922-4750-BFE6-56C63801DDDA}" destId="{92D97B3B-0A95-44E5-81A4-D410AD0E1E2A}" srcOrd="0" destOrd="0" presId="urn:microsoft.com/office/officeart/2005/8/layout/hierarchy1"/>
    <dgm:cxn modelId="{19623379-880E-4766-82FF-AD331221C20B}" type="presOf" srcId="{6A8DF837-8E8C-4F27-AC5E-D494AD54240E}" destId="{2F81A4A6-EC7C-48F8-B011-35E2AA5E2468}" srcOrd="0" destOrd="0" presId="urn:microsoft.com/office/officeart/2005/8/layout/hierarchy1"/>
    <dgm:cxn modelId="{25B50F71-2D41-4FE3-9031-46952A58BAAD}" type="presOf" srcId="{4E191001-EBFB-40F6-BD74-08E6AC06B432}" destId="{0B62656A-292C-45F8-A78A-C4DC5D9C2A1D}" srcOrd="0" destOrd="0" presId="urn:microsoft.com/office/officeart/2005/8/layout/hierarchy1"/>
    <dgm:cxn modelId="{25E5DF77-6B36-40B5-BCCD-DB8A137CC2D0}" srcId="{5249E99E-69F4-46AC-9C7C-686CEC1E5B3F}" destId="{7FD97C28-6819-4058-9ED2-227C5DC7F35D}" srcOrd="5" destOrd="0" parTransId="{6A8DF837-8E8C-4F27-AC5E-D494AD54240E}" sibTransId="{0232B3E4-B6F4-4E1A-8E7E-73E04D230930}"/>
    <dgm:cxn modelId="{891600E8-23D1-41BA-BBB7-4BF87B9D727D}" type="presOf" srcId="{8610F220-A2A5-4EA6-A637-22045E7514F3}" destId="{D98047B6-6AF1-46A8-A31F-9BC0BA84CE92}" srcOrd="0" destOrd="0" presId="urn:microsoft.com/office/officeart/2005/8/layout/hierarchy1"/>
    <dgm:cxn modelId="{3FC96E32-F03A-4EBB-B80B-3EDD3D6C138E}" srcId="{5249E99E-69F4-46AC-9C7C-686CEC1E5B3F}" destId="{DD58243F-C13F-48F8-AC63-32C8425008B7}" srcOrd="7" destOrd="0" parTransId="{7961360B-7554-456F-92AD-2CFC87F2D6DB}" sibTransId="{C86A0D96-E89F-4085-936B-E8F37559174F}"/>
    <dgm:cxn modelId="{46C92B60-9D5E-4F8F-B2E2-B461DEDD01C5}" type="presOf" srcId="{7961360B-7554-456F-92AD-2CFC87F2D6DB}" destId="{6E3B05EF-982F-46BA-A0E7-30140F6BC4A3}" srcOrd="0" destOrd="0" presId="urn:microsoft.com/office/officeart/2005/8/layout/hierarchy1"/>
    <dgm:cxn modelId="{9EEB7654-9BCE-4B2C-A94F-5946DC696B95}" type="presOf" srcId="{8BEB164E-8946-426B-BF2F-7B6E59A1AE72}" destId="{7B1FF7D4-7DE2-4BF5-A71E-FB5BE09CA08C}" srcOrd="0" destOrd="0" presId="urn:microsoft.com/office/officeart/2005/8/layout/hierarchy1"/>
    <dgm:cxn modelId="{C342E14B-9681-4601-8BC8-9CEBD8A99023}" type="presOf" srcId="{5249E99E-69F4-46AC-9C7C-686CEC1E5B3F}" destId="{C42E82E4-EBCD-42AE-AA46-2E2AAE83379C}" srcOrd="0" destOrd="0" presId="urn:microsoft.com/office/officeart/2005/8/layout/hierarchy1"/>
    <dgm:cxn modelId="{9E7BF2A9-77A8-4C37-A128-2553B81C0564}" type="presOf" srcId="{7FD97C28-6819-4058-9ED2-227C5DC7F35D}" destId="{513A5020-658C-4F59-8865-498A9E540FB6}" srcOrd="0" destOrd="0" presId="urn:microsoft.com/office/officeart/2005/8/layout/hierarchy1"/>
    <dgm:cxn modelId="{6CC345E6-BFA3-4915-88DE-F0A108735C89}" srcId="{62DB7C4A-3F09-40AD-982B-A135C93BBF5D}" destId="{5249E99E-69F4-46AC-9C7C-686CEC1E5B3F}" srcOrd="0" destOrd="0" parTransId="{851A2C77-4A43-4C39-89B0-09A6FCE7382E}" sibTransId="{7D3A7AF6-31BC-46DE-BF7A-B4C745553FA5}"/>
    <dgm:cxn modelId="{8484AD76-F749-4C8F-84AF-B1DF2384CA2E}" srcId="{5249E99E-69F4-46AC-9C7C-686CEC1E5B3F}" destId="{0366A419-F3DA-4AEA-995E-443CA56CCC8B}" srcOrd="1" destOrd="0" parTransId="{8BEB164E-8946-426B-BF2F-7B6E59A1AE72}" sibTransId="{1F3E4FCA-C2AF-432B-A0DD-C99785D11FA6}"/>
    <dgm:cxn modelId="{BE49D734-BE1D-44EB-AA00-471E4E5478E1}" type="presOf" srcId="{F33C55FD-C40C-46E7-A89E-48EF4A8D3E48}" destId="{3BC6E80E-4928-44BE-A53D-855F8841248D}" srcOrd="0" destOrd="0" presId="urn:microsoft.com/office/officeart/2005/8/layout/hierarchy1"/>
    <dgm:cxn modelId="{727C5BAF-68E8-4894-8C2F-CCE6DEBF4B52}" type="presOf" srcId="{0366A419-F3DA-4AEA-995E-443CA56CCC8B}" destId="{66D08EDF-7FFB-4B1C-88BE-0811283A2A16}" srcOrd="0" destOrd="0" presId="urn:microsoft.com/office/officeart/2005/8/layout/hierarchy1"/>
    <dgm:cxn modelId="{A481668F-1433-42C3-A74D-D41317662CA1}" type="presOf" srcId="{FB84F372-5A8D-40DE-9057-3A569DFFC486}" destId="{AD900043-9BDB-40C9-AF57-9F55AC7FE2F0}" srcOrd="0" destOrd="0" presId="urn:microsoft.com/office/officeart/2005/8/layout/hierarchy1"/>
    <dgm:cxn modelId="{DA4B4F99-2AB7-41A2-BBEB-0005FABF97EC}" srcId="{5249E99E-69F4-46AC-9C7C-686CEC1E5B3F}" destId="{E32B6A85-09BD-4E4B-A555-02A640FB5FFE}" srcOrd="3" destOrd="0" parTransId="{673FB59B-003B-4130-A0F7-2A89F3918527}" sibTransId="{E9AC993E-A5A7-4105-BE6D-2EA807EB8139}"/>
    <dgm:cxn modelId="{93B22A0A-5F0A-4D0D-BAB0-E33C17B9CBAC}" srcId="{5249E99E-69F4-46AC-9C7C-686CEC1E5B3F}" destId="{4F4F4A5D-A89C-42C1-A177-6BE4F6CC27F2}" srcOrd="2" destOrd="0" parTransId="{FB84F372-5A8D-40DE-9057-3A569DFFC486}" sibTransId="{7E541027-8D3F-4A50-9842-56D05E858B64}"/>
    <dgm:cxn modelId="{A3A2D947-45DA-44B8-81C7-52714C16569C}" type="presOf" srcId="{12636ABD-62C8-4483-8E96-05CEDEE51466}" destId="{759CE366-90EA-4E12-8160-30FFBE4410CC}" srcOrd="0" destOrd="0" presId="urn:microsoft.com/office/officeart/2005/8/layout/hierarchy1"/>
    <dgm:cxn modelId="{C026A2AF-C18F-4041-9AF2-A7DF1FE2FA95}" srcId="{5249E99E-69F4-46AC-9C7C-686CEC1E5B3F}" destId="{D48B4DE8-5BA4-49CE-8481-2700D47B62B7}" srcOrd="8" destOrd="0" parTransId="{F33C55FD-C40C-46E7-A89E-48EF4A8D3E48}" sibTransId="{6B211CE0-8EA4-4F9F-82F9-EF03EA5300FB}"/>
    <dgm:cxn modelId="{1CEFE14D-3DD5-4FAA-B627-5EF9F3B8CE7B}" type="presOf" srcId="{4F4F4A5D-A89C-42C1-A177-6BE4F6CC27F2}" destId="{45B94F5D-A0F7-4C8F-974D-80A732632251}" srcOrd="0" destOrd="0" presId="urn:microsoft.com/office/officeart/2005/8/layout/hierarchy1"/>
    <dgm:cxn modelId="{3A52B77E-CED3-41DF-A4AD-8E9C76F427E6}" type="presOf" srcId="{62DB7C4A-3F09-40AD-982B-A135C93BBF5D}" destId="{7DF00CFD-3306-457B-B4B3-CFC0BE8CACAA}" srcOrd="0" destOrd="0" presId="urn:microsoft.com/office/officeart/2005/8/layout/hierarchy1"/>
    <dgm:cxn modelId="{77F03EC1-6202-47CD-B7A9-FF1439498574}" srcId="{5249E99E-69F4-46AC-9C7C-686CEC1E5B3F}" destId="{C503E38B-31E6-435B-8188-92F83FD479C7}" srcOrd="4" destOrd="0" parTransId="{23BADD35-CB29-4EFF-9DCA-28A7826A85D0}" sibTransId="{3C6A67AE-A203-46CE-B6C2-E9DFE7980F22}"/>
    <dgm:cxn modelId="{1436C1A7-DD3D-4DC0-8048-E57AEDA639C8}" type="presOf" srcId="{D48B4DE8-5BA4-49CE-8481-2700D47B62B7}" destId="{E7CDB9C2-4382-4A7F-A532-B3E1C2F05A99}" srcOrd="0" destOrd="0" presId="urn:microsoft.com/office/officeart/2005/8/layout/hierarchy1"/>
    <dgm:cxn modelId="{268640D2-FE5B-41A6-846E-973F982A5707}" type="presOf" srcId="{DD58243F-C13F-48F8-AC63-32C8425008B7}" destId="{185CCB14-EE81-4DD6-A500-8B811E9B894C}" srcOrd="0" destOrd="0" presId="urn:microsoft.com/office/officeart/2005/8/layout/hierarchy1"/>
    <dgm:cxn modelId="{63DC6B1D-1F83-4BD7-BE42-56C1599B7062}" type="presOf" srcId="{E32B6A85-09BD-4E4B-A555-02A640FB5FFE}" destId="{47535FF8-6503-4C1B-88E9-57714EA67482}" srcOrd="0" destOrd="0" presId="urn:microsoft.com/office/officeart/2005/8/layout/hierarchy1"/>
    <dgm:cxn modelId="{0BCE04B5-C7BE-4387-B7ED-8C056D38AAA2}" type="presOf" srcId="{23BADD35-CB29-4EFF-9DCA-28A7826A85D0}" destId="{3C7F9B25-C1D7-45FA-A648-441C94F11343}" srcOrd="0" destOrd="0" presId="urn:microsoft.com/office/officeart/2005/8/layout/hierarchy1"/>
    <dgm:cxn modelId="{EE805673-0B8B-48EF-9784-B58E7E519029}" srcId="{5249E99E-69F4-46AC-9C7C-686CEC1E5B3F}" destId="{8610F220-A2A5-4EA6-A637-22045E7514F3}" srcOrd="6" destOrd="0" parTransId="{7AE8C97F-9922-4750-BFE6-56C63801DDDA}" sibTransId="{F563CA0C-CFC2-4486-A3E8-E23A97FE313B}"/>
    <dgm:cxn modelId="{A726712D-C581-4756-A448-FCA05152D8FA}" type="presOf" srcId="{C503E38B-31E6-435B-8188-92F83FD479C7}" destId="{D8139B9A-120B-4AFF-A88E-6E5BB254B3F6}" srcOrd="0" destOrd="0" presId="urn:microsoft.com/office/officeart/2005/8/layout/hierarchy1"/>
    <dgm:cxn modelId="{D96A5DB8-9B31-4AC8-B1A7-A5950845CEA8}" srcId="{5249E99E-69F4-46AC-9C7C-686CEC1E5B3F}" destId="{4E191001-EBFB-40F6-BD74-08E6AC06B432}" srcOrd="0" destOrd="0" parTransId="{12636ABD-62C8-4483-8E96-05CEDEE51466}" sibTransId="{7246A1FB-5810-451D-A28D-9D80616F0F9C}"/>
    <dgm:cxn modelId="{C57819C5-E5C9-4D29-B093-7A09F6C90192}" type="presOf" srcId="{673FB59B-003B-4130-A0F7-2A89F3918527}" destId="{AD92C9BB-53D6-4323-B769-B5281FFC93FD}" srcOrd="0" destOrd="0" presId="urn:microsoft.com/office/officeart/2005/8/layout/hierarchy1"/>
    <dgm:cxn modelId="{D3B85795-DE0B-486D-B2E4-F92393D6AA48}" type="presParOf" srcId="{7DF00CFD-3306-457B-B4B3-CFC0BE8CACAA}" destId="{DE112C66-F91B-4FA7-96AD-B0D81AA9194A}" srcOrd="0" destOrd="0" presId="urn:microsoft.com/office/officeart/2005/8/layout/hierarchy1"/>
    <dgm:cxn modelId="{8900E684-F06D-445C-B428-0EF71895759C}" type="presParOf" srcId="{DE112C66-F91B-4FA7-96AD-B0D81AA9194A}" destId="{C641E9EB-1F44-44BD-8797-8086D68F64DF}" srcOrd="0" destOrd="0" presId="urn:microsoft.com/office/officeart/2005/8/layout/hierarchy1"/>
    <dgm:cxn modelId="{8B8E8139-43AF-4198-88DA-8D56D8716B43}" type="presParOf" srcId="{C641E9EB-1F44-44BD-8797-8086D68F64DF}" destId="{8FE50D02-C425-4DA2-9F42-FC099E288CC8}" srcOrd="0" destOrd="0" presId="urn:microsoft.com/office/officeart/2005/8/layout/hierarchy1"/>
    <dgm:cxn modelId="{AF911D6F-BF11-4FCE-8EED-6E5FB1E63115}" type="presParOf" srcId="{C641E9EB-1F44-44BD-8797-8086D68F64DF}" destId="{C42E82E4-EBCD-42AE-AA46-2E2AAE83379C}" srcOrd="1" destOrd="0" presId="urn:microsoft.com/office/officeart/2005/8/layout/hierarchy1"/>
    <dgm:cxn modelId="{96FEC9E5-7329-4936-BBAF-1BD8A8180CAE}" type="presParOf" srcId="{DE112C66-F91B-4FA7-96AD-B0D81AA9194A}" destId="{5D0080EF-A6D3-43E3-B00E-7A6CAB45FDA8}" srcOrd="1" destOrd="0" presId="urn:microsoft.com/office/officeart/2005/8/layout/hierarchy1"/>
    <dgm:cxn modelId="{DD70E06E-9A00-41F0-98D7-39EFF19E3D16}" type="presParOf" srcId="{5D0080EF-A6D3-43E3-B00E-7A6CAB45FDA8}" destId="{759CE366-90EA-4E12-8160-30FFBE4410CC}" srcOrd="0" destOrd="0" presId="urn:microsoft.com/office/officeart/2005/8/layout/hierarchy1"/>
    <dgm:cxn modelId="{1085C18D-983E-49BD-B3A4-21B679545D54}" type="presParOf" srcId="{5D0080EF-A6D3-43E3-B00E-7A6CAB45FDA8}" destId="{C2AB9846-B31A-40A0-9BB1-8C35B664ABAE}" srcOrd="1" destOrd="0" presId="urn:microsoft.com/office/officeart/2005/8/layout/hierarchy1"/>
    <dgm:cxn modelId="{B4909C93-0A04-4304-BC14-7C1CA762CF98}" type="presParOf" srcId="{C2AB9846-B31A-40A0-9BB1-8C35B664ABAE}" destId="{6160A28F-5FF7-444B-AFD0-247874B6D75D}" srcOrd="0" destOrd="0" presId="urn:microsoft.com/office/officeart/2005/8/layout/hierarchy1"/>
    <dgm:cxn modelId="{4879B2F1-595A-4AB4-BBE1-3BB0C3C2C21C}" type="presParOf" srcId="{6160A28F-5FF7-444B-AFD0-247874B6D75D}" destId="{56108892-EA45-46E4-941D-39BD0CD2937F}" srcOrd="0" destOrd="0" presId="urn:microsoft.com/office/officeart/2005/8/layout/hierarchy1"/>
    <dgm:cxn modelId="{DD59FE16-F914-4AEC-AE83-864479D252FC}" type="presParOf" srcId="{6160A28F-5FF7-444B-AFD0-247874B6D75D}" destId="{0B62656A-292C-45F8-A78A-C4DC5D9C2A1D}" srcOrd="1" destOrd="0" presId="urn:microsoft.com/office/officeart/2005/8/layout/hierarchy1"/>
    <dgm:cxn modelId="{70646601-133A-4053-A80F-C2954E9BCF48}" type="presParOf" srcId="{C2AB9846-B31A-40A0-9BB1-8C35B664ABAE}" destId="{1FA59C45-3F13-4E16-B2E8-9FA9041EECC5}" srcOrd="1" destOrd="0" presId="urn:microsoft.com/office/officeart/2005/8/layout/hierarchy1"/>
    <dgm:cxn modelId="{0E059981-4F23-42D1-8A57-EAD481CC5053}" type="presParOf" srcId="{5D0080EF-A6D3-43E3-B00E-7A6CAB45FDA8}" destId="{7B1FF7D4-7DE2-4BF5-A71E-FB5BE09CA08C}" srcOrd="2" destOrd="0" presId="urn:microsoft.com/office/officeart/2005/8/layout/hierarchy1"/>
    <dgm:cxn modelId="{5CBF6777-B76F-4C75-8BFC-303AB16D851C}" type="presParOf" srcId="{5D0080EF-A6D3-43E3-B00E-7A6CAB45FDA8}" destId="{7D5214F4-EEE7-4218-95A5-0DCB2FA874A9}" srcOrd="3" destOrd="0" presId="urn:microsoft.com/office/officeart/2005/8/layout/hierarchy1"/>
    <dgm:cxn modelId="{9774ED83-6709-4CB5-8C3F-330AECF1CB27}" type="presParOf" srcId="{7D5214F4-EEE7-4218-95A5-0DCB2FA874A9}" destId="{57701C00-BAC9-4203-B6B7-31B633C1DCD4}" srcOrd="0" destOrd="0" presId="urn:microsoft.com/office/officeart/2005/8/layout/hierarchy1"/>
    <dgm:cxn modelId="{758F37CE-1230-41E5-B348-9CE8AAC11F99}" type="presParOf" srcId="{57701C00-BAC9-4203-B6B7-31B633C1DCD4}" destId="{95E15549-0746-4EA3-B7D5-9EE78F2FEC2C}" srcOrd="0" destOrd="0" presId="urn:microsoft.com/office/officeart/2005/8/layout/hierarchy1"/>
    <dgm:cxn modelId="{A54AFCF0-D2AC-451A-8901-8068D42EA4E0}" type="presParOf" srcId="{57701C00-BAC9-4203-B6B7-31B633C1DCD4}" destId="{66D08EDF-7FFB-4B1C-88BE-0811283A2A16}" srcOrd="1" destOrd="0" presId="urn:microsoft.com/office/officeart/2005/8/layout/hierarchy1"/>
    <dgm:cxn modelId="{3859B647-A356-400E-AD1B-CA66F604ACB8}" type="presParOf" srcId="{7D5214F4-EEE7-4218-95A5-0DCB2FA874A9}" destId="{4AF1D39C-3C2D-4321-A75D-8E5AB238216B}" srcOrd="1" destOrd="0" presId="urn:microsoft.com/office/officeart/2005/8/layout/hierarchy1"/>
    <dgm:cxn modelId="{ACC8C6CB-3F08-4E06-B419-149F2A453DD8}" type="presParOf" srcId="{5D0080EF-A6D3-43E3-B00E-7A6CAB45FDA8}" destId="{AD900043-9BDB-40C9-AF57-9F55AC7FE2F0}" srcOrd="4" destOrd="0" presId="urn:microsoft.com/office/officeart/2005/8/layout/hierarchy1"/>
    <dgm:cxn modelId="{00022E8B-2B83-4983-94B0-F3FB2CB3E71F}" type="presParOf" srcId="{5D0080EF-A6D3-43E3-B00E-7A6CAB45FDA8}" destId="{2CE80975-41B1-47F5-99E6-1012E32CCE14}" srcOrd="5" destOrd="0" presId="urn:microsoft.com/office/officeart/2005/8/layout/hierarchy1"/>
    <dgm:cxn modelId="{3DC2B4C0-8271-4B6D-ACAE-AC13FDEF7DBB}" type="presParOf" srcId="{2CE80975-41B1-47F5-99E6-1012E32CCE14}" destId="{DF1E4EB7-E666-4042-BE74-AF1AD22F0623}" srcOrd="0" destOrd="0" presId="urn:microsoft.com/office/officeart/2005/8/layout/hierarchy1"/>
    <dgm:cxn modelId="{776D8F05-E193-4CA4-89E6-B16C7FBDB17E}" type="presParOf" srcId="{DF1E4EB7-E666-4042-BE74-AF1AD22F0623}" destId="{9443B7FE-7F39-4B19-8B1A-8C234655692D}" srcOrd="0" destOrd="0" presId="urn:microsoft.com/office/officeart/2005/8/layout/hierarchy1"/>
    <dgm:cxn modelId="{C685B68E-21AD-4D98-8C2B-43A2203F112F}" type="presParOf" srcId="{DF1E4EB7-E666-4042-BE74-AF1AD22F0623}" destId="{45B94F5D-A0F7-4C8F-974D-80A732632251}" srcOrd="1" destOrd="0" presId="urn:microsoft.com/office/officeart/2005/8/layout/hierarchy1"/>
    <dgm:cxn modelId="{6F29A093-6FB6-40C5-849A-030D561B008A}" type="presParOf" srcId="{2CE80975-41B1-47F5-99E6-1012E32CCE14}" destId="{ADFA89FC-6DE6-4D6B-9E5E-2C25AAF87803}" srcOrd="1" destOrd="0" presId="urn:microsoft.com/office/officeart/2005/8/layout/hierarchy1"/>
    <dgm:cxn modelId="{BC640C03-5560-4C60-BE6B-7E761EB07624}" type="presParOf" srcId="{5D0080EF-A6D3-43E3-B00E-7A6CAB45FDA8}" destId="{AD92C9BB-53D6-4323-B769-B5281FFC93FD}" srcOrd="6" destOrd="0" presId="urn:microsoft.com/office/officeart/2005/8/layout/hierarchy1"/>
    <dgm:cxn modelId="{0EB92C8B-E624-493F-A37F-87BCA31E172A}" type="presParOf" srcId="{5D0080EF-A6D3-43E3-B00E-7A6CAB45FDA8}" destId="{7088DA58-7EC3-4D5A-A905-B84A98F5DF40}" srcOrd="7" destOrd="0" presId="urn:microsoft.com/office/officeart/2005/8/layout/hierarchy1"/>
    <dgm:cxn modelId="{96E2ECB2-A1A2-4BD0-81D2-F0647EDD0367}" type="presParOf" srcId="{7088DA58-7EC3-4D5A-A905-B84A98F5DF40}" destId="{C174D448-5A75-44C2-900B-8423CDE4E06F}" srcOrd="0" destOrd="0" presId="urn:microsoft.com/office/officeart/2005/8/layout/hierarchy1"/>
    <dgm:cxn modelId="{F1FC389A-9089-4759-9ACB-6FD1AE67CBC2}" type="presParOf" srcId="{C174D448-5A75-44C2-900B-8423CDE4E06F}" destId="{09D57DC1-9888-4D61-96C1-5F4DF7A2592D}" srcOrd="0" destOrd="0" presId="urn:microsoft.com/office/officeart/2005/8/layout/hierarchy1"/>
    <dgm:cxn modelId="{F11FDED6-AB36-4E0E-A403-CF8311D77490}" type="presParOf" srcId="{C174D448-5A75-44C2-900B-8423CDE4E06F}" destId="{47535FF8-6503-4C1B-88E9-57714EA67482}" srcOrd="1" destOrd="0" presId="urn:microsoft.com/office/officeart/2005/8/layout/hierarchy1"/>
    <dgm:cxn modelId="{E73AF0CB-EA78-4F15-B78A-22249DFF0FE8}" type="presParOf" srcId="{7088DA58-7EC3-4D5A-A905-B84A98F5DF40}" destId="{005886F1-8E5F-43E4-BB67-CAEFCD29B69C}" srcOrd="1" destOrd="0" presId="urn:microsoft.com/office/officeart/2005/8/layout/hierarchy1"/>
    <dgm:cxn modelId="{A11FCCD1-5F4B-4682-81B7-517C20F8AF4B}" type="presParOf" srcId="{5D0080EF-A6D3-43E3-B00E-7A6CAB45FDA8}" destId="{3C7F9B25-C1D7-45FA-A648-441C94F11343}" srcOrd="8" destOrd="0" presId="urn:microsoft.com/office/officeart/2005/8/layout/hierarchy1"/>
    <dgm:cxn modelId="{DACDAA51-2FD0-4161-9EF8-D4A029C3B128}" type="presParOf" srcId="{5D0080EF-A6D3-43E3-B00E-7A6CAB45FDA8}" destId="{EF949944-08B6-4810-9459-57076FCEAB3E}" srcOrd="9" destOrd="0" presId="urn:microsoft.com/office/officeart/2005/8/layout/hierarchy1"/>
    <dgm:cxn modelId="{4BABA4BD-79A4-4638-A15C-69EDCAC0E69F}" type="presParOf" srcId="{EF949944-08B6-4810-9459-57076FCEAB3E}" destId="{578C880D-7B15-4EA3-BDE9-E6F625C2A1B5}" srcOrd="0" destOrd="0" presId="urn:microsoft.com/office/officeart/2005/8/layout/hierarchy1"/>
    <dgm:cxn modelId="{E18C2375-C179-408F-B73C-272CD4D8D226}" type="presParOf" srcId="{578C880D-7B15-4EA3-BDE9-E6F625C2A1B5}" destId="{C138F393-923A-4E69-9934-A872EEEE5A93}" srcOrd="0" destOrd="0" presId="urn:microsoft.com/office/officeart/2005/8/layout/hierarchy1"/>
    <dgm:cxn modelId="{1A919F7D-15A9-49BA-93A1-89E865F5DEBA}" type="presParOf" srcId="{578C880D-7B15-4EA3-BDE9-E6F625C2A1B5}" destId="{D8139B9A-120B-4AFF-A88E-6E5BB254B3F6}" srcOrd="1" destOrd="0" presId="urn:microsoft.com/office/officeart/2005/8/layout/hierarchy1"/>
    <dgm:cxn modelId="{9C20B235-96D9-43AC-9198-745193E27BF6}" type="presParOf" srcId="{EF949944-08B6-4810-9459-57076FCEAB3E}" destId="{308BB681-2DD8-4EF5-8797-3B0DEBA384AF}" srcOrd="1" destOrd="0" presId="urn:microsoft.com/office/officeart/2005/8/layout/hierarchy1"/>
    <dgm:cxn modelId="{19D3E954-E106-4848-89B4-867D4F679CD9}" type="presParOf" srcId="{5D0080EF-A6D3-43E3-B00E-7A6CAB45FDA8}" destId="{2F81A4A6-EC7C-48F8-B011-35E2AA5E2468}" srcOrd="10" destOrd="0" presId="urn:microsoft.com/office/officeart/2005/8/layout/hierarchy1"/>
    <dgm:cxn modelId="{71298A36-19E6-458D-881A-C50A5F26BB39}" type="presParOf" srcId="{5D0080EF-A6D3-43E3-B00E-7A6CAB45FDA8}" destId="{9A5796E6-0D04-434A-BAF1-4F15D8FFD557}" srcOrd="11" destOrd="0" presId="urn:microsoft.com/office/officeart/2005/8/layout/hierarchy1"/>
    <dgm:cxn modelId="{FEAE56AC-654D-4E68-B66B-9297B7186D57}" type="presParOf" srcId="{9A5796E6-0D04-434A-BAF1-4F15D8FFD557}" destId="{7682979A-E551-4EBB-BD7E-1831CE926289}" srcOrd="0" destOrd="0" presId="urn:microsoft.com/office/officeart/2005/8/layout/hierarchy1"/>
    <dgm:cxn modelId="{B017CB0A-8B89-487B-A180-5A0F6A58FFF1}" type="presParOf" srcId="{7682979A-E551-4EBB-BD7E-1831CE926289}" destId="{DAFA700F-6C5B-4771-A0F9-11900921F6B3}" srcOrd="0" destOrd="0" presId="urn:microsoft.com/office/officeart/2005/8/layout/hierarchy1"/>
    <dgm:cxn modelId="{521B578A-017A-4760-9131-AF0B814A46B6}" type="presParOf" srcId="{7682979A-E551-4EBB-BD7E-1831CE926289}" destId="{513A5020-658C-4F59-8865-498A9E540FB6}" srcOrd="1" destOrd="0" presId="urn:microsoft.com/office/officeart/2005/8/layout/hierarchy1"/>
    <dgm:cxn modelId="{7AD86B6B-3004-44D7-A5BE-FA91C81176AB}" type="presParOf" srcId="{9A5796E6-0D04-434A-BAF1-4F15D8FFD557}" destId="{0BE9B89B-ABF9-4CA5-B117-7D121B4D5F8C}" srcOrd="1" destOrd="0" presId="urn:microsoft.com/office/officeart/2005/8/layout/hierarchy1"/>
    <dgm:cxn modelId="{56D84EC0-9E7E-4DF4-A55F-3BB2D7ADF603}" type="presParOf" srcId="{5D0080EF-A6D3-43E3-B00E-7A6CAB45FDA8}" destId="{92D97B3B-0A95-44E5-81A4-D410AD0E1E2A}" srcOrd="12" destOrd="0" presId="urn:microsoft.com/office/officeart/2005/8/layout/hierarchy1"/>
    <dgm:cxn modelId="{E4AF536B-E351-416A-ACFE-4D9904E0AD6A}" type="presParOf" srcId="{5D0080EF-A6D3-43E3-B00E-7A6CAB45FDA8}" destId="{385FB8FF-07BC-4C45-AB57-E97DF688A927}" srcOrd="13" destOrd="0" presId="urn:microsoft.com/office/officeart/2005/8/layout/hierarchy1"/>
    <dgm:cxn modelId="{28DCC5A5-4CFA-4980-985B-DA318E745D21}" type="presParOf" srcId="{385FB8FF-07BC-4C45-AB57-E97DF688A927}" destId="{B574643C-7547-4947-B55F-300EF9AA4304}" srcOrd="0" destOrd="0" presId="urn:microsoft.com/office/officeart/2005/8/layout/hierarchy1"/>
    <dgm:cxn modelId="{89A18207-82B6-4620-8738-060BA91C435D}" type="presParOf" srcId="{B574643C-7547-4947-B55F-300EF9AA4304}" destId="{DB531D1C-C564-4C6A-8CB4-673FBA548064}" srcOrd="0" destOrd="0" presId="urn:microsoft.com/office/officeart/2005/8/layout/hierarchy1"/>
    <dgm:cxn modelId="{7975B59B-2092-4917-9B00-EE0595086C42}" type="presParOf" srcId="{B574643C-7547-4947-B55F-300EF9AA4304}" destId="{D98047B6-6AF1-46A8-A31F-9BC0BA84CE92}" srcOrd="1" destOrd="0" presId="urn:microsoft.com/office/officeart/2005/8/layout/hierarchy1"/>
    <dgm:cxn modelId="{10E69572-028B-4470-8EB4-75FF0E665F8A}" type="presParOf" srcId="{385FB8FF-07BC-4C45-AB57-E97DF688A927}" destId="{15B19464-01BF-44D7-AD59-B38A946B519C}" srcOrd="1" destOrd="0" presId="urn:microsoft.com/office/officeart/2005/8/layout/hierarchy1"/>
    <dgm:cxn modelId="{B850A3D6-4306-4A6F-9CB6-7A8B56542CB4}" type="presParOf" srcId="{5D0080EF-A6D3-43E3-B00E-7A6CAB45FDA8}" destId="{6E3B05EF-982F-46BA-A0E7-30140F6BC4A3}" srcOrd="14" destOrd="0" presId="urn:microsoft.com/office/officeart/2005/8/layout/hierarchy1"/>
    <dgm:cxn modelId="{A35BEDC7-4421-4FE0-9ECF-895288EF793F}" type="presParOf" srcId="{5D0080EF-A6D3-43E3-B00E-7A6CAB45FDA8}" destId="{986E9F36-2099-4CA3-B541-869F7AFFC896}" srcOrd="15" destOrd="0" presId="urn:microsoft.com/office/officeart/2005/8/layout/hierarchy1"/>
    <dgm:cxn modelId="{5716B20E-D37C-43DB-8A08-197C9AA37E49}" type="presParOf" srcId="{986E9F36-2099-4CA3-B541-869F7AFFC896}" destId="{420F86DE-4661-416B-9DCB-3366DF2AFB98}" srcOrd="0" destOrd="0" presId="urn:microsoft.com/office/officeart/2005/8/layout/hierarchy1"/>
    <dgm:cxn modelId="{0A1B9EAF-08D3-4FD7-A13D-CBD8028BA6DA}" type="presParOf" srcId="{420F86DE-4661-416B-9DCB-3366DF2AFB98}" destId="{A8A0EAC6-3FC3-41A7-8F8B-AA7B76F5E86E}" srcOrd="0" destOrd="0" presId="urn:microsoft.com/office/officeart/2005/8/layout/hierarchy1"/>
    <dgm:cxn modelId="{0185A9AF-E2F4-423E-B87A-328DCB6CEF86}" type="presParOf" srcId="{420F86DE-4661-416B-9DCB-3366DF2AFB98}" destId="{185CCB14-EE81-4DD6-A500-8B811E9B894C}" srcOrd="1" destOrd="0" presId="urn:microsoft.com/office/officeart/2005/8/layout/hierarchy1"/>
    <dgm:cxn modelId="{FA9C0668-D0D7-4F84-821C-AB1FA67AED00}" type="presParOf" srcId="{986E9F36-2099-4CA3-B541-869F7AFFC896}" destId="{4E08614B-3381-4AA9-B802-1215BFAA8229}" srcOrd="1" destOrd="0" presId="urn:microsoft.com/office/officeart/2005/8/layout/hierarchy1"/>
    <dgm:cxn modelId="{DB45E7B0-07E9-4E9F-91F8-601ACB401F5D}" type="presParOf" srcId="{5D0080EF-A6D3-43E3-B00E-7A6CAB45FDA8}" destId="{3BC6E80E-4928-44BE-A53D-855F8841248D}" srcOrd="16" destOrd="0" presId="urn:microsoft.com/office/officeart/2005/8/layout/hierarchy1"/>
    <dgm:cxn modelId="{321F3B20-1218-42CE-A1DF-824FBDE38A9C}" type="presParOf" srcId="{5D0080EF-A6D3-43E3-B00E-7A6CAB45FDA8}" destId="{F62D1E38-163B-49C9-956F-1A388597A6FF}" srcOrd="17" destOrd="0" presId="urn:microsoft.com/office/officeart/2005/8/layout/hierarchy1"/>
    <dgm:cxn modelId="{5B703773-B320-41E1-87C2-2CDE65480957}" type="presParOf" srcId="{F62D1E38-163B-49C9-956F-1A388597A6FF}" destId="{80219109-09E2-4255-82E6-10F4C6EE5536}" srcOrd="0" destOrd="0" presId="urn:microsoft.com/office/officeart/2005/8/layout/hierarchy1"/>
    <dgm:cxn modelId="{746ACEBD-68E5-444E-8378-5CEFE75FB0E9}" type="presParOf" srcId="{80219109-09E2-4255-82E6-10F4C6EE5536}" destId="{F925B9F2-3DB9-46C8-A640-7486F565082D}" srcOrd="0" destOrd="0" presId="urn:microsoft.com/office/officeart/2005/8/layout/hierarchy1"/>
    <dgm:cxn modelId="{9A73BD34-9ACF-4384-AF96-C7D12D0E3709}" type="presParOf" srcId="{80219109-09E2-4255-82E6-10F4C6EE5536}" destId="{E7CDB9C2-4382-4A7F-A532-B3E1C2F05A99}" srcOrd="1" destOrd="0" presId="urn:microsoft.com/office/officeart/2005/8/layout/hierarchy1"/>
    <dgm:cxn modelId="{4287DD79-395C-4858-B79E-33DB94E451F4}" type="presParOf" srcId="{F62D1E38-163B-49C9-956F-1A388597A6FF}" destId="{328B18BB-482F-4D45-89DF-E8D9BC15F37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F2BF5B-BBD8-4434-8DE0-B5AA309F2836}" type="datetimeFigureOut">
              <a:rPr lang="tr-TR" smtClean="0"/>
              <a:pPr/>
              <a:t>07.10.2016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E148D-873E-4C44-ABBA-F326F56A5B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862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18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08352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0895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70395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90206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7415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98863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57383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43202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5895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96177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8056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011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4978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35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9119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2978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34231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E148D-873E-4C44-ABBA-F326F56A5B7F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287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58577-123C-4C6E-9DDA-F0825A7EF939}" type="datetimeFigureOut">
              <a:rPr lang="tr-TR" smtClean="0"/>
              <a:pPr/>
              <a:t>07.10.2016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652F-4E8C-47E5-8EB2-B81CE0EB5A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58577-123C-4C6E-9DDA-F0825A7EF939}" type="datetimeFigureOut">
              <a:rPr lang="tr-TR" smtClean="0"/>
              <a:pPr/>
              <a:t>07.10.2016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652F-4E8C-47E5-8EB2-B81CE0EB5A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58577-123C-4C6E-9DDA-F0825A7EF939}" type="datetimeFigureOut">
              <a:rPr lang="tr-TR" smtClean="0"/>
              <a:pPr/>
              <a:t>07.10.2016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652F-4E8C-47E5-8EB2-B81CE0EB5A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58577-123C-4C6E-9DDA-F0825A7EF939}" type="datetimeFigureOut">
              <a:rPr lang="tr-TR" smtClean="0"/>
              <a:pPr/>
              <a:t>07.10.2016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652F-4E8C-47E5-8EB2-B81CE0EB5A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58577-123C-4C6E-9DDA-F0825A7EF939}" type="datetimeFigureOut">
              <a:rPr lang="tr-TR" smtClean="0"/>
              <a:pPr/>
              <a:t>07.10.2016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652F-4E8C-47E5-8EB2-B81CE0EB5A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58577-123C-4C6E-9DDA-F0825A7EF939}" type="datetimeFigureOut">
              <a:rPr lang="tr-TR" smtClean="0"/>
              <a:pPr/>
              <a:t>07.10.2016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652F-4E8C-47E5-8EB2-B81CE0EB5A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58577-123C-4C6E-9DDA-F0825A7EF939}" type="datetimeFigureOut">
              <a:rPr lang="tr-TR" smtClean="0"/>
              <a:pPr/>
              <a:t>07.10.2016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652F-4E8C-47E5-8EB2-B81CE0EB5A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58577-123C-4C6E-9DDA-F0825A7EF939}" type="datetimeFigureOut">
              <a:rPr lang="tr-TR" smtClean="0"/>
              <a:pPr/>
              <a:t>07.10.2016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652F-4E8C-47E5-8EB2-B81CE0EB5A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58577-123C-4C6E-9DDA-F0825A7EF939}" type="datetimeFigureOut">
              <a:rPr lang="tr-TR" smtClean="0"/>
              <a:pPr/>
              <a:t>07.10.2016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652F-4E8C-47E5-8EB2-B81CE0EB5A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58577-123C-4C6E-9DDA-F0825A7EF939}" type="datetimeFigureOut">
              <a:rPr lang="tr-TR" smtClean="0"/>
              <a:pPr/>
              <a:t>07.10.2016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652F-4E8C-47E5-8EB2-B81CE0EB5A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58577-123C-4C6E-9DDA-F0825A7EF939}" type="datetimeFigureOut">
              <a:rPr lang="tr-TR" smtClean="0"/>
              <a:pPr/>
              <a:t>07.10.2016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A652F-4E8C-47E5-8EB2-B81CE0EB5A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58577-123C-4C6E-9DDA-F0825A7EF939}" type="datetimeFigureOut">
              <a:rPr lang="tr-TR" smtClean="0"/>
              <a:pPr/>
              <a:t>07.10.2016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A652F-4E8C-47E5-8EB2-B81CE0EB5A5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9512" y="188640"/>
            <a:ext cx="8784976" cy="6552728"/>
          </a:xfrm>
          <a:prstGeom prst="round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>
            <a:glow rad="101600">
              <a:schemeClr val="bg1">
                <a:lumMod val="50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TextBox 5"/>
          <p:cNvSpPr txBox="1"/>
          <p:nvPr/>
        </p:nvSpPr>
        <p:spPr>
          <a:xfrm>
            <a:off x="899592" y="2996952"/>
            <a:ext cx="727280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Yrd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Doç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. Dr. </a:t>
            </a:r>
            <a:r>
              <a:rPr lang="en-US" sz="2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Bengü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Sevil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Oflaç</a:t>
            </a:r>
            <a:r>
              <a:rPr lang="en-US" sz="2200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Dr. Aysu Göçer</a:t>
            </a:r>
            <a:r>
              <a:rPr lang="en-US" sz="2200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r>
              <a:rPr lang="en-US" sz="2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Yrd</a:t>
            </a:r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Doç</a:t>
            </a:r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en-US" sz="2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Asiye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Ayben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Çelik</a:t>
            </a:r>
            <a:r>
              <a:rPr lang="en-US" sz="2200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en-US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İZMİR EKONOMİ ÜNİVERSİTESİ</a:t>
            </a:r>
            <a:r>
              <a:rPr lang="en-US" sz="1600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CELAL 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BAYAR ÜNİVERSİTESİ</a:t>
            </a:r>
            <a:r>
              <a:rPr lang="en-US" sz="1600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95536" y="800125"/>
            <a:ext cx="8352928" cy="1656184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TextBox 4"/>
          <p:cNvSpPr txBox="1"/>
          <p:nvPr/>
        </p:nvSpPr>
        <p:spPr>
          <a:xfrm>
            <a:off x="395536" y="800125"/>
            <a:ext cx="8280920" cy="169277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2600" b="1" dirty="0">
                <a:ln w="50800">
                  <a:noFill/>
                </a:ln>
                <a:latin typeface="Times New Roman" pitchFamily="18" charset="0"/>
                <a:cs typeface="Times New Roman" pitchFamily="18" charset="0"/>
              </a:rPr>
              <a:t>ALIŞVERİŞİN “BABA” HALİ: </a:t>
            </a:r>
          </a:p>
          <a:p>
            <a:pPr algn="ctr"/>
            <a:r>
              <a:rPr lang="en-US" sz="2600" b="1" dirty="0">
                <a:ln w="50800">
                  <a:noFill/>
                </a:ln>
                <a:latin typeface="Times New Roman" pitchFamily="18" charset="0"/>
                <a:cs typeface="Times New Roman" pitchFamily="18" charset="0"/>
              </a:rPr>
              <a:t>BABA OLMAKLA DEĞİŞEN TÜKETİM ALIŞKANLIKLARINI BELİRLEMEYE YÖNELİK NİTEL BİR ARAŞTIRMA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84168" y="5661248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UPK 2016</a:t>
            </a:r>
          </a:p>
          <a:p>
            <a:pPr algn="ctr"/>
            <a:r>
              <a:rPr lang="en-US" b="1" dirty="0" smtClean="0"/>
              <a:t>07.10.2016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ANALİZ VE BULGULAR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08504" cy="5400600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tr-TR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tr-T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temel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kategori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belirlenmiştir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59123555"/>
              </p:ext>
            </p:extLst>
          </p:nvPr>
        </p:nvGraphicFramePr>
        <p:xfrm>
          <a:off x="179512" y="2060848"/>
          <a:ext cx="8856984" cy="3398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0301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1. ÜRÜNSEL ETKİLER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08504" cy="5400600"/>
          </a:xfrm>
        </p:spPr>
        <p:txBody>
          <a:bodyPr>
            <a:noAutofit/>
          </a:bodyPr>
          <a:lstStyle/>
          <a:p>
            <a:pPr marL="342900" lvl="1" indent="-342900" algn="just">
              <a:buFont typeface="Arial" pitchFamily="34" charset="0"/>
              <a:buChar char="•"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Ürün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içeriklerinin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sorgulanması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diğer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ürün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özellikleri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Ürünlerin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sağlıklı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güvenli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tüketim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sağladığını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belirten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kriterler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Aldığımız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ürünlerin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olmasına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özellikle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dikkat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etmeye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başladık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...”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Islak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mendil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de bile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mesela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paraben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içermeyen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alkol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içermeyenleri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tercih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ediyoruz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…”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Yiyecekte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GDO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? Ona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dikkat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ediyorsun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küçük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yazıyorlar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biliyorsunuz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onu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konservelerin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falan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üzerinde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Oyuncakta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tabii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yaş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grubuna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uygun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mu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uygun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değil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mi?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plastik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içerisindeki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kanserojen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maddelere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özellikle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dikkat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ediyoruz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2) 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Eskiden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kendim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bakmazdım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artık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hemen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hemen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her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şeyin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nerede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üretildiğine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üretim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tarihine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son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kullanma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tarihine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bakıyorum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5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CE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belgesi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ISO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belgesi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onlara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bakarım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6) </a:t>
            </a: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Yabancı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ürünse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nerede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üretilmiş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son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kullanma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tarihi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ne?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Hatta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geçmiş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değil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son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kullanma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tarihine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yakınsa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tedirgin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oluyorum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7)</a:t>
            </a:r>
          </a:p>
          <a:p>
            <a:pPr marL="0" lvl="1" indent="0" algn="just"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96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2. MALİ ETKİLER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08504" cy="5400600"/>
          </a:xfrm>
        </p:spPr>
        <p:txBody>
          <a:bodyPr>
            <a:noAutofit/>
          </a:bodyPr>
          <a:lstStyle/>
          <a:p>
            <a:pPr marL="342900" lvl="1" indent="-342900" algn="just">
              <a:buFont typeface="Arial" pitchFamily="34" charset="0"/>
              <a:buChar char="•"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Çocuklu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hayatın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aile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bütçesine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harcamalara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hatta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tasarruflara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etkisi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Herhalde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ulaşım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masrafları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arttı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Çünkü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artık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her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gün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çocuğun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yerden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yere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taşınması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işi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oldu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benim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evimle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okulum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arasında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işimle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evim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arasında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değil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başka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yönde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herhalde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artan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masraf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oldu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İkincisi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çocuğun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eğitim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masrafı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oldu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8)</a:t>
            </a: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Birikimlerimiz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azaldı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belki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8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Mesela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dışarı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çıkma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olayımız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azalıyor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mecburen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azalıyor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Mecburen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yapıyorsun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çocuklar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harcama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yapıyorsun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yani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kısıt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dediğimiz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bilerek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kısıtlama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değil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Akşam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yemeğe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çıkmayalım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diye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şey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yok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çıkamıyorsun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doğal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çıkamıyorsun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Oradan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gitmediğini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çocuklara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harcamaya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başlıyorsun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2) 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Kendi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giyeceklerini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almıyorsun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mesela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İdare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ediyorsun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Diyelim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ayakkabı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sene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geçiriyorsun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Kıyafette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kısıtlamışımdır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kendimi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... Araba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zaten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değiştirememiştik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zamanlar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6) 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Mesela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konsol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oyunlarını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severdim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Artık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eve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almıyorum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…”(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4) 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indirimli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dönemleri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farklı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promosyonları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özellikle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takip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ederek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azından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bütçe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anlamında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kendine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fayda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yaratacak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şeyleri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oluşturmaya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çalışıyorsun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Öyle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algı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oluşuyor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otomatik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Çocuktan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sonra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tasarrufa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yönelik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düşünmeye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başladım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hayatımı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.” 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3)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72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3. BABALARDA TEPKISEL YAKLAŞIMLAR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08504" cy="5400600"/>
          </a:xfrm>
        </p:spPr>
        <p:txBody>
          <a:bodyPr>
            <a:noAutofit/>
          </a:bodyPr>
          <a:lstStyle/>
          <a:p>
            <a:pPr marL="342900" lvl="1" indent="-342900" algn="just">
              <a:buFont typeface="Arial" pitchFamily="34" charset="0"/>
              <a:buChar char="•"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Erkeklerin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baba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olduktan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sonra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tüketim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ilgili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oluşan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kızgınlıkları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lvl="2" indent="-342900" algn="just"/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ürünlerin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veya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tercih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edilen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markaların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bulunamaması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mağaza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çeşitliliğinin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az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olması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uygun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hizmet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sağlayan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alışveriş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ortamlarının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bulunamaması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..vb.</a:t>
            </a: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tane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diş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kaşıma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oyuncağı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vardı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İzmir’de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yoktu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Onu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bulamamıştık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kızmıştım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o zaman…”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Bazı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ürünleri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internet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üzerinde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sana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sunmuyorlar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Eğer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bulunduğun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bölgede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mağazaya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ait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mağaza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zincirinin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büyük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mağazası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yoksa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o zaman her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şeyi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bulamıyorsun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doğal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."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Bulamadığım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özellikle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İzmir’de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mesela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basitinden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diye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mağaza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var.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Çocuklarda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mükemmel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reyonu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bayan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reyonu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mükemmel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İzmir’e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yeni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geldi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mesela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onu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yapıyorduk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biz,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Ankara’dan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abimlere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getirtiyorduk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İzmir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geneline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bakarsak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mağaza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sayısı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çocuklara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yönelik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mağaza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sayısı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…” (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2)</a:t>
            </a: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İstediğimiz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kadar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kaliteli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yere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yemeğe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gidelim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menüsü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yok…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Mesela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oturma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yeri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az.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Çocukları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düşünen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yok.”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7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Çocuğa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yatak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alacağız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bebek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arabası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alacağız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ne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bileyim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işte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krem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alacağız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Bana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böyle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güzelce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bilgi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sağlayan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ortam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yok.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Bunların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hepsini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el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yordamıyla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kendin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öğrenmek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zorunda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kalıyorsun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İkincisi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kriterlere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göre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araçlar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kadar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iyi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performans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göstermişler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Kullanıcılar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bununla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ilgili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düşünüyorlar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da yok...”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8)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33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4. TÜKETIM SIKLIĞI VE ZAMAN ETKISI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08504" cy="5400600"/>
          </a:xfrm>
        </p:spPr>
        <p:txBody>
          <a:bodyPr>
            <a:noAutofit/>
          </a:bodyPr>
          <a:lstStyle/>
          <a:p>
            <a:pPr marL="342900" lvl="1" indent="-342900" algn="just">
              <a:buFont typeface="Arial" pitchFamily="34" charset="0"/>
              <a:buChar char="•"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Alışveriş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yapılan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kanalların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baba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olduktan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sonra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değişmeye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başlaması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Alışverişe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gidiş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sıklığı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alışverişte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harcanan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sürenin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eskisine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nazaran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çeşitli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sebeplerden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değişmeye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başlaması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Kıyafet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mağazada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dakika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kalacaksan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dakika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kalıyorsun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bölümünde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muhtemelen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2)</a:t>
            </a: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Alışveriş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kalemi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arttığı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fazla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zaman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geçiriyorum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9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Alışveriş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merkezinde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tur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atıyorsan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şimdi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çocuklar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ürünlere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bakmak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üzerinde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duruyorsun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biraz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zaman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tabii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artıyor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Alışveriş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süresi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artıyor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Çünkü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mesela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konservenin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üzerindeki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şeyleri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okumak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ihtiyacında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oluyorsun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Mesela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pekmezin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üzerindekileri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mutlaka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okuyorsun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Tabii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zaman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artıyor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2)</a:t>
            </a: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Hangi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sütü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alayım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? Ne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iyi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hangisini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seviyor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İşte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hem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çikolatalı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hem de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üzerinde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resim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gibi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önceden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yapmadığım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şeydi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Ona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baktığım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oluyor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arada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."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8)</a:t>
            </a: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“İlk 3 ay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içerisinde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hamilelik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dönemi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yoğun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evden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kaçmak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sürekli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alışveriş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merkezlerine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vs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gitmek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istiyorsunuz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…(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gülüyor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Sonuçta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kaçayım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rahatlayayım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Yeter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ortamdan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stresten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uzaklaşayım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10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taze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olmasını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istiyorsun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Eskiden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manav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alışverişini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4-5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günde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yapıyorsan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artık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günde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yapar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hale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geliyorsun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Günlük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süt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3)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46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5. PERAKENDE NOKTASI VE REYON ETKISI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08504" cy="5400600"/>
          </a:xfrm>
        </p:spPr>
        <p:txBody>
          <a:bodyPr>
            <a:noAutofit/>
          </a:bodyPr>
          <a:lstStyle/>
          <a:p>
            <a:pPr marL="342900" lvl="1" indent="-342900" algn="just">
              <a:buFont typeface="Arial" pitchFamily="34" charset="0"/>
              <a:buChar char="•"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Baba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olduktan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sonra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tüketimde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tercih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edilen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perakende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noktalarında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değişim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Internete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Büyük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marketlerden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local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marketlere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Eve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yakın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noktalara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pazarlara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yönelim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Eti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mesela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marketten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alırdık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şimdi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kasaptan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alıyoruz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Güvendiğimiz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bildiğimiz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yerden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4) 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Peynir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süt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gibi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ürünleri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mandıradan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almayı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tercih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ediyorum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Market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yerine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mandıra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pazarlar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cazip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geliyor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“[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İnternetten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alışverişi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biraz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fazla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yaptığımızı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söyleyebiliriz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azından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kendine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aldığım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bazı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kıyafetler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parfüm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Hani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vakit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ayıramadığım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şeyleri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internetten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alıyorum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Kendimle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ilgili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şeyleri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internetten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alıyorum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azından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takip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ediyorum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4) 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“Online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sitelerde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bulgur...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Yani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yumurta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X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çiftliğinden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peynirler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Çocuklar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olunca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biraz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farklı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bakmaya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başladık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“Online ben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sadece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X’den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[yurt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dışı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alışveriş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sitesinden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yurtdışından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Türkiye’de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olmayan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şeyleri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getirtirim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10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Hangi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ürün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olursa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özellikle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alıp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birkaç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yıl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kullanacağımız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bebek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arabası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ana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kucağı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araba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koltuğu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dolap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yatak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vs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gibi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büyük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süre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gidecek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her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üründe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kesin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kesin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saatlerce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video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seyredip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araştırma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yapıyorum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online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alışveriş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yapıyorum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8)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08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AILE İÇI ROLLER ÜZERINDEKI ETKI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08504" cy="5400600"/>
          </a:xfrm>
        </p:spPr>
        <p:txBody>
          <a:bodyPr>
            <a:noAutofit/>
          </a:bodyPr>
          <a:lstStyle/>
          <a:p>
            <a:pPr marL="342900" lvl="1" indent="-342900" algn="just">
              <a:buFont typeface="Arial" pitchFamily="34" charset="0"/>
              <a:buChar char="•"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Anneler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rol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dayatmacı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karar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verici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marka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seçici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uyarıcı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bütçe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dengeleyici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alışverişçi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Babalar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alışverişçi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sorgulayıcı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Alışverişte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çocuk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etkisi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“Ben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yemek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yapıyorum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ben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bakıyorum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azından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alışverişe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git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...”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Vicdan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azabı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rol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yükledi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… Her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şey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bende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dışla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ilgili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Bütün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yeme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içmesi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onda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7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Beni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tutan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O...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Bırakırsa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harcarım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Dikkat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pahalı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Bunu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alma [der]...”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6) 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Bizde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temel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kararı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eşim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verir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Yani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ben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onsuz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karar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veremem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zaten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O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konuda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ben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bırakırım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10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“Yurt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dışına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gittiğimde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yalnız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gittiğimde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çocuklarla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ilgili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giyecek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bakarım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Özel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kendim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alırım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mesela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Dubai’den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bütün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ayakkabılarını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ben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almışımdır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Önce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onlara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bakarım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6) 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Kadınlarda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hiç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değişmiyor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Sorun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yok.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Aynı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hızla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alışverişe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devam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Eskiden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biz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alıyorduk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giyiyordu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son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buçuk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yıldır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falan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onun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fikrini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alıyoruz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tabii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Onu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beğeniyor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öbürünü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beğenmiyor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Beğenmedim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dediği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kesinlikle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giymeyeceğim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dediği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şey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olursa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mesela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o zaman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ikna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etmeye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çalışıyoruz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senin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kıyafetinle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uyar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diyoruz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8)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37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7. AKTIVITE ALGISI ETKISI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08504" cy="5400600"/>
          </a:xfrm>
        </p:spPr>
        <p:txBody>
          <a:bodyPr>
            <a:noAutofit/>
          </a:bodyPr>
          <a:lstStyle/>
          <a:p>
            <a:pPr marL="342900" lvl="1" indent="-342900" algn="just">
              <a:buFont typeface="Arial" pitchFamily="34" charset="0"/>
              <a:buChar char="•"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Alışverişin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ailesel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aktivite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gibi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görüldüğü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durumlar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Kararların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ortak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alınmaya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çalışıldığı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sürecin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keyfe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dönük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algılandığı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alışveriş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süreci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şey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alınıyorsa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eşim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yanımda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oluyor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tabi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oluyor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Ailesel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aktivite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algılıyorum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Alışveriş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artık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ailesel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yaptığın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aktiviteye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dönüşüyor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İçinde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her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şeyi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barındırabiliyorsun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4) 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“Valla ben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alışverişi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sevmem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işin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açıkçası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anda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seviyor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muyum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Biraz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zorunluluk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azından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çocuğu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oyalayabileceğim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şey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görüyorum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4) 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Benim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eşim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mesela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biz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evlendiğimizde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cumartesileri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çalışıyordu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ben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çalışmıyordum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Ben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çıkıyordum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Cumartesi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günü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geziyordum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alışveriş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yapıyordum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O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pazara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gidiyordum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öbür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işte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sosyete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pazarına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gidiyordum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Avmler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yoktu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o zaman,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oradan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oraya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gidiyordum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geziyordum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günüm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alışverişle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geçiyordu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sonra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çocuklar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olduktan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sonra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zaten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onlarla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zaman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geçirmek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alışverişi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onlarla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geçirilecek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vakitle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birleştirmek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hatta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bazen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işte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biraz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büyüdüklerinde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onlarla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alışverişe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gitmek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aktivite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olmaya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başladı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5)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38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8. MARKA ETKISI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108504" cy="5400600"/>
          </a:xfrm>
        </p:spPr>
        <p:txBody>
          <a:bodyPr>
            <a:noAutofit/>
          </a:bodyPr>
          <a:lstStyle/>
          <a:p>
            <a:pPr marL="342900" lvl="1" indent="-342900" algn="just">
              <a:buFont typeface="Arial" pitchFamily="34" charset="0"/>
              <a:buChar char="•"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Babalarda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marka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fiyat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algısı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ilgili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farklı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görüşler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Temelde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babaların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hemen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hepsinin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marka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bağlılığı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olduğu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ortaya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çıkmıştır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Marka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güven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unsuru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“[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Marka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tutkusu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Kendim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zaten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vardı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Çocuklar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aynı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şekilde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zaten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var.” (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2) </a:t>
            </a: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Belirli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markaların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seçimine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özen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gösterdiğimiz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hani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markalarda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zaten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zararlı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içerik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olmadığını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bilerek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hareket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ettiğimizden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gidip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fazla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detay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incelemiyoruz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Özellikle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yiyecekte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kadar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yoktu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Ama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mesela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sütü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sadece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X’den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marka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ismi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alıyoruz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Bazen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Y’den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farklı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marka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ismi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alıyoruz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ama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genelde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X [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marka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ismi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].” (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4) </a:t>
            </a: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“Bu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markada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sıkıntı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olsa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mesela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X’in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marka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ismi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ürününde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sorun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çıktı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X’e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Marka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ismi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gittiğimde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ürünlerin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hepsini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toplar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yerine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yenisini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koyar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mı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Koyar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Ama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işte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marka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bunu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yapar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mı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Yani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problem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çıkması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her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markada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muhtemeldir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Ama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benim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önemli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olan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problem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çıkması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değil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problem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çıktığı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zaman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nasıl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reaksiyon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göstereceğindeki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beklentim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8)</a:t>
            </a:r>
          </a:p>
        </p:txBody>
      </p:sp>
    </p:spTree>
    <p:extLst>
      <p:ext uri="{BB962C8B-B14F-4D97-AF65-F5344CB8AC3E}">
        <p14:creationId xmlns:p14="http://schemas.microsoft.com/office/powerpoint/2010/main" val="152317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9. FİYAT ALGISI ETKISI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108504" cy="5400600"/>
          </a:xfrm>
        </p:spPr>
        <p:txBody>
          <a:bodyPr>
            <a:noAutofit/>
          </a:bodyPr>
          <a:lstStyle/>
          <a:p>
            <a:pPr marL="342900" lvl="1" indent="-342900" algn="just">
              <a:buFont typeface="Arial" pitchFamily="34" charset="0"/>
              <a:buChar char="•"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Babalar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fiyat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arka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planda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Yüksek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kalite-yüksek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fiyat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algısı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Önce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kalite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sonra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fiyat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Fiyat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ikinci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plana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düştü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mesela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öncelik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kalite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oldu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Param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varsa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alırım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yoksa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almam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Pahalılığına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bakmam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Benim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kafamdaki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değeri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oysa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…”(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6) 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önce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kızdığım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düşünce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benim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pahalı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şey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iyidir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7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Beğendiğin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şeyi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çocuklarına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mesela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doğum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günü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kıyafeti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kendine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belki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hiç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almazsın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paraya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direk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kıyıyorsun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giyimlik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çoğu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da.”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2) 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Çocuk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olunca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fiyat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falan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karşılaştırma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kalkıyor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ortadan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Kesinlikle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pahalı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ürünü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alabiliyorsun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O’na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alınca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Kendine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alınca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kere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incele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hangisi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ucuz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kampanyalı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.” (</a:t>
            </a:r>
            <a:r>
              <a:rPr lang="en-US" sz="1400" i="1" dirty="0" err="1">
                <a:latin typeface="Times New Roman" pitchFamily="18" charset="0"/>
                <a:cs typeface="Times New Roman" pitchFamily="18" charset="0"/>
              </a:rPr>
              <a:t>Katılımcı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9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 algn="just">
              <a:buNone/>
            </a:pP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36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57400"/>
            <a:ext cx="5004048" cy="485192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tr-TR" sz="1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Blip>
                <a:blip r:embed="rId3"/>
              </a:buBlip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Giriş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Blip>
                <a:blip r:embed="rId3"/>
              </a:buBlip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Blip>
                <a:blip r:embed="rId3"/>
              </a:buBlip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Kavramsal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Çerçeve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Blip>
                <a:blip r:embed="rId3"/>
              </a:buBlip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Blip>
                <a:blip r:embed="rId3"/>
              </a:buBlip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Babalık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Tüketim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Blip>
                <a:blip r:embed="rId3"/>
              </a:buBlip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Satın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Alma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Kararında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Etkili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Olan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Faktörler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Blip>
                <a:blip r:embed="rId3"/>
              </a:buBlip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Blip>
                <a:blip r:embed="rId3"/>
              </a:buBlip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Araştırma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spcBef>
                <a:spcPts val="0"/>
              </a:spcBef>
              <a:buBlip>
                <a:blip r:embed="rId3"/>
              </a:buBlip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Yöntem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Örneklem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Blip>
                <a:blip r:embed="rId3"/>
              </a:buBlip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Blip>
                <a:blip r:embed="rId3"/>
              </a:buBlip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Analiz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Bulgular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Blip>
                <a:blip r:embed="rId3"/>
              </a:buBlip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Blip>
                <a:blip r:embed="rId3"/>
              </a:buBlip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Sonuç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Tartışma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-27384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0" y="116633"/>
            <a:ext cx="9108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İÇERİK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SONUÇ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108504" cy="5400600"/>
          </a:xfrm>
        </p:spPr>
        <p:txBody>
          <a:bodyPr>
            <a:noAutofit/>
          </a:bodyPr>
          <a:lstStyle/>
          <a:p>
            <a:pPr marL="342900" lvl="1" indent="-342900" algn="just">
              <a:buFont typeface="Arial" pitchFamily="34" charset="0"/>
              <a:buChar char="•"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Erkeklerin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baba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olduktan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sonra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ürünsel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bütçesel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mekansal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perakende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noktaları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reyonlar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etkilerin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yanında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aile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içi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rollere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dayalı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değişimler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olduğu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tespit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edilmiştir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Ayrıca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babalar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alışverişte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harcanan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zaman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alışveriş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sıklığı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gibi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tüketim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alışkanlıklarının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çocukla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birlikte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değiştiği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belirlenmiştir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çalışma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ebeveyn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olmanın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yüklediği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sorumluluğun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tüketim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kararlarında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baba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üzerinde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birtakım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hassasiyetlere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yol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açtığı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söylenebilir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Alışveriş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sürecinde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çocuk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sahibi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olduktan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sonra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baba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rolünü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benimseyen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erkeklerin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detaylı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sorgulama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yaklaşımlarının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olmaya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başlaması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alışveriş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alışkanlıklarında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meydana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gelen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önemli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değişim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yorumlanabilir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50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ÇALIŞMANIN KISITLARI VE ÖNERİLER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08504" cy="5400600"/>
          </a:xfrm>
        </p:spPr>
        <p:txBody>
          <a:bodyPr>
            <a:noAutofit/>
          </a:bodyPr>
          <a:lstStyle/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Araştırmanın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örneklemi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farklı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yaş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gruplarından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farklı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gelir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seviyesine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sahip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değişik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bölgelerden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seçilen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örneklem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bulgular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genelleme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yolunda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geliştirilebilir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doğan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çocuktan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büyük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çocuğa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kadar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farklı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yaş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gruplarından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çocuk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sahibi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babalar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torun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sahibi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olmuş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dede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rolünü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üstlenmiş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babalardan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seçilen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örneklemin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geniş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çaplı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genelleme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yapılabilir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sonuçlar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elde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edilmesine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olanak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sağlayacağı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düşünülmektedir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Hamilelik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sürecinden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itibaren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başlayacak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tüketim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alışkanlıklarının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incelenmesi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ilerleyen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dönemlere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göre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değişimin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ortaya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koyulması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yönünde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şekillendirilebilir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Benzer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annelerden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seçilen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örneklem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üzerinden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yapılacak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araştırmanın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bulguları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babalar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karşılaştırılabilir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sadece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babalık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yönünden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değil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ebeveynlik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yönünden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tüketim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alışkanlıklarına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etki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eden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unsurlara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farklı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boyutların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ortaya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koyulması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sağlanabilir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32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9512" y="188640"/>
            <a:ext cx="8784976" cy="6552728"/>
          </a:xfrm>
          <a:prstGeom prst="round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>
            <a:glow rad="101600">
              <a:schemeClr val="bg1">
                <a:lumMod val="50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TextBox 5"/>
          <p:cNvSpPr txBox="1"/>
          <p:nvPr/>
        </p:nvSpPr>
        <p:spPr>
          <a:xfrm>
            <a:off x="899592" y="2996952"/>
            <a:ext cx="727280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Yrd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Doç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. Dr. </a:t>
            </a:r>
            <a:r>
              <a:rPr lang="en-US" sz="2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Bengü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Sevil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Oflaç</a:t>
            </a:r>
            <a:r>
              <a:rPr lang="en-US" sz="2200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Dr. Aysu Göçer</a:t>
            </a:r>
            <a:r>
              <a:rPr lang="en-US" sz="2200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r>
              <a:rPr lang="en-US" sz="2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Yrd</a:t>
            </a:r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Doç</a:t>
            </a:r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en-US" sz="2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Asiye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Ayben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Çelik</a:t>
            </a:r>
            <a:r>
              <a:rPr lang="en-US" sz="2200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en-US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İZMİR EKONOMİ ÜNİVERSİTESİ</a:t>
            </a:r>
            <a:r>
              <a:rPr lang="en-US" sz="1600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CELAL 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BAYAR ÜNİVERSİTESİ</a:t>
            </a:r>
            <a:r>
              <a:rPr lang="en-US" sz="1600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95536" y="800125"/>
            <a:ext cx="8352928" cy="1656184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TextBox 4"/>
          <p:cNvSpPr txBox="1"/>
          <p:nvPr/>
        </p:nvSpPr>
        <p:spPr>
          <a:xfrm>
            <a:off x="395536" y="800125"/>
            <a:ext cx="8280920" cy="169277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2600" b="1" dirty="0">
                <a:ln w="50800">
                  <a:noFill/>
                </a:ln>
                <a:latin typeface="Times New Roman" pitchFamily="18" charset="0"/>
                <a:cs typeface="Times New Roman" pitchFamily="18" charset="0"/>
              </a:rPr>
              <a:t>ALIŞVERİŞİN “BABA” HALİ: </a:t>
            </a:r>
          </a:p>
          <a:p>
            <a:pPr algn="ctr"/>
            <a:r>
              <a:rPr lang="en-US" sz="2600" b="1" dirty="0">
                <a:ln w="50800">
                  <a:noFill/>
                </a:ln>
                <a:latin typeface="Times New Roman" pitchFamily="18" charset="0"/>
                <a:cs typeface="Times New Roman" pitchFamily="18" charset="0"/>
              </a:rPr>
              <a:t>BABA OLMAKLA DEĞİŞEN TÜKETİM ALIŞKANLIKLARINI BELİRLEMEYE YÖNELİK NİTEL BİR ARAŞTIRMA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84168" y="5661248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UPK 2016</a:t>
            </a:r>
          </a:p>
          <a:p>
            <a:pPr algn="ctr"/>
            <a:r>
              <a:rPr lang="en-US" b="1" dirty="0" smtClean="0"/>
              <a:t>07.10.2016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24708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GİRİŞ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108504" cy="5400600"/>
          </a:xfrm>
        </p:spPr>
        <p:txBody>
          <a:bodyPr>
            <a:noAutofit/>
          </a:bodyPr>
          <a:lstStyle/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Tüketiciyi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yakından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tanımak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onu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iyi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şekilde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tatmin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etmek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Cinsiyet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değişkeni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>
              <a:buFont typeface="Arial" charset="0"/>
              <a:buChar char="•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Kadın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Erkek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biyolojik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psikolojik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sosyolojik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farklar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742950" lvl="2" indent="-342900" algn="just">
              <a:buFont typeface="Arial" charset="0"/>
              <a:buChar char="•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Kadın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Erkek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Ebeveynlik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>
              <a:buFont typeface="Arial" charset="0"/>
              <a:buChar char="•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Kadın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Erkek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Tüketim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davranışları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>
              <a:buFont typeface="Arial" charset="0"/>
              <a:buChar char="•"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Anne – Baba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Rolü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Tüketim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Davranışları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>
              <a:buFont typeface="Arial" charset="0"/>
              <a:buChar char="•"/>
            </a:pP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Ihtiyaç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farklılıkları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Arial" charset="0"/>
              <a:buChar char="•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Hormonal,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yetenek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eğilimler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>
              <a:buFont typeface="Arial" charset="0"/>
              <a:buChar char="•"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Erkek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Baba  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Davranış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Değişimi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Arial" charset="0"/>
              <a:buChar char="•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Hormonal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değişimler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Arial" charset="0"/>
              <a:buChar char="•"/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Erkek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yenidoğan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bakımına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kendini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hazırlar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Arial" charset="0"/>
              <a:buChar char="•"/>
            </a:pP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Erkek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bebeğe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yönelik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duygusal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tepkiler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gösteriri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>
              <a:buFont typeface="Arial" charset="0"/>
              <a:buChar char="•"/>
            </a:pP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Babalık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davranışı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sosyal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bağ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oluşur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Arial" charset="0"/>
              <a:buChar char="•"/>
            </a:pP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Değişen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tüketim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davranışları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Arial" charset="0"/>
              <a:buChar char="•"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82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KAVRAMSAL ÇERÇEVE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980728"/>
            <a:ext cx="9108504" cy="5400600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tr-T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Cinsiyet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Kavramı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Doğuştan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gelen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özellikler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demografik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kategori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Birbirinden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farklı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kromozom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yapısı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Hormonal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özellikler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Üreme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fonksiyonları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Anatomik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yapı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Toplumsal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Cinsiyet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Kavramı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Doğduktan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sonraki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etkiler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Sosyal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çevre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Kültür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lvl="2" indent="-342900" algn="just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Yaşamlarının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başlangıcında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benzer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özellik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yeteneklere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sahip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kız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erkek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çocuklar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toplumun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veya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kültürün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yüklediği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anlam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beklentilerle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farklı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rollere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yönelmektedirler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Liebert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vd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., 1986;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Dökmen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2004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742950" lvl="2" indent="-342900" algn="just"/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Erkek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Baba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Rolü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Geleneksel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Baba –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Evin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geçimi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çalışan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disiplin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sağlayan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çocukla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nadiren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oynayan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kişi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Sanayi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toplumuna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geçiş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modernleşme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kadının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iş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hayatında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toplumsal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yaşamda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görünür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hale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gelmesi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Babanın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çocuk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bakımı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işlerine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katılımı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Kuzucu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2011)</a:t>
            </a:r>
          </a:p>
          <a:p>
            <a:pPr marL="742950" lvl="2" indent="-342900" algn="just"/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Yeni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Baba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Rolü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Geleneksel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baba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rolüyle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anne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rolünün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karışımı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(Harris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Morgan, 1991).</a:t>
            </a:r>
          </a:p>
          <a:p>
            <a:pPr marL="742950" lvl="2" indent="-342900" algn="just"/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4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BABALIK VE TÜKETİM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08504" cy="5400600"/>
          </a:xfrm>
        </p:spPr>
        <p:txBody>
          <a:bodyPr>
            <a:noAutofit/>
          </a:bodyPr>
          <a:lstStyle/>
          <a:p>
            <a:pPr marL="342900" lvl="1" indent="-342900" algn="just">
              <a:buFont typeface="Arial" pitchFamily="34" charset="0"/>
              <a:buChar char="•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Kadın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erkeğin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ebeveynliğe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hazırlanma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süreci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Annelik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endüstrisi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ürünleri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Babalık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fikri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Dünyaya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gelecek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bebeğe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alınacak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eşyalar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Babalık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hissi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200150" lvl="3" indent="-342900" algn="just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(Romano, 2015)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Satın Alma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Etkisi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Erkek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Babalığa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Hazırlanma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Çocuk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sahibi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olma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fikrinin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eşyalar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somut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hale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gelmesi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Internet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Babalık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77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BABALIK VE TÜKETİM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08504" cy="5400600"/>
          </a:xfrm>
        </p:spPr>
        <p:txBody>
          <a:bodyPr>
            <a:noAutofit/>
          </a:bodyPr>
          <a:lstStyle/>
          <a:p>
            <a:pPr marL="342900" lvl="1" indent="-342900" algn="just">
              <a:buFont typeface="Arial" pitchFamily="34" charset="0"/>
              <a:buChar char="•"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Anne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Baba satın alma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kararlarında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farklılık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gösteren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baskın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roller;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örneğin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Baba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dışı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harcamalar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otomobil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konut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okul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tatil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anne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içi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harcamalar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gıda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temizlik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kadın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çocuk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giyim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kadın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bakım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beyaz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eşya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mobilya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Kitapcı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Dörtyol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2009)</a:t>
            </a:r>
          </a:p>
          <a:p>
            <a:pPr marL="742950" lvl="2" indent="-342900" algn="just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Kendi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kullacağı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pahalı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olmayan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ürünlerde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anne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v-SE" sz="1600" dirty="0">
                <a:latin typeface="Times New Roman" pitchFamily="18" charset="0"/>
                <a:cs typeface="Times New Roman" pitchFamily="18" charset="0"/>
              </a:rPr>
              <a:t>(Foxman vd., 1989; Hall vd., 1995), bilgi toplama, değerlendirme ve nihai satın almada baba ((Aygün&amp;Kazan, 2008)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Çocukların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kendi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kullanacağı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ürünlerde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etkisi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Foxman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., 1989; Hall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., 1995).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Tüketici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Sosyalleşmesi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Grossbart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vd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., 1991;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Ersoy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2005; Chan, 2006;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Hayta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2008,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Ateşoğlu&amp;Türkkahraman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2009).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71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ÇALIŞMANIN AMACI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08504" cy="5400600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tr-TR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tr-TR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tr-T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Erkeklerin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baba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oluşlarıyla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birlikte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yaşamlarındaki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değişimi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tüketim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tercih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alışkanlıklarındaki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değişim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açısından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konu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edinen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çalışma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sayısı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sınırlıdır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Mizukoshi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K. &amp;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Kohlbacher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F., 2014; Romano, 2015).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Çalışmamızda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babaların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tüketim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alışkanlıklarında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oluşan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değişimleri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belirlemek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alışveriş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sürecine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etki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eden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unsurları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ortaya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koymak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46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ÇALIŞMANIN YÖNTEMİ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GÜVENİLİRİĞİ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08504" cy="5400600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tr-T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Yarı-yapılandırılmış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mülakat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İçerik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Analizi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Çalışmanın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güvenilirliği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iki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araştırmacı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tarafından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eş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zamanlı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açık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eksensel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seçici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kodlama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ana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kategoriler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belirlendikten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sonra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ilişkisel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boyutlar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belirlenerek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alt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kavramlar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yerleştirilmiş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bulgular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son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haline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getirilmiştir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Çapraz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kontrol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yolu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oluşturulan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kategorilerdeki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uyuma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bakılmıştır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Üçüncü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araştırmacıdan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alınan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geribildirimler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çalışmanın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güvenirliliğini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sağlanmıştır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/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/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9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-36512" y="6525344"/>
            <a:ext cx="9180512" cy="332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003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82714"/>
            <a:ext cx="9108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ÇALIŞMANIN ÖRNEKLEMİ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08504" cy="5400600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tr-T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Yargısal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Örneklem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Katılımcı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 algn="just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Farklı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yaş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gruplarından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(35-48)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farklı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sayıda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çocuğa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sahip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babalar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(2-18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yaş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arası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742950" lvl="2" indent="-342900" algn="just"/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Örneklem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sayısı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içerik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tekrarı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doğrultusunda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belirlenmiştir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/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/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127091"/>
              </p:ext>
            </p:extLst>
          </p:nvPr>
        </p:nvGraphicFramePr>
        <p:xfrm>
          <a:off x="2195736" y="3218522"/>
          <a:ext cx="4765040" cy="30187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605">
                  <a:extLst>
                    <a:ext uri="{9D8B030D-6E8A-4147-A177-3AD203B41FA5}">
                      <a16:colId xmlns:a16="http://schemas.microsoft.com/office/drawing/2014/main" xmlns="" val="3512887487"/>
                    </a:ext>
                  </a:extLst>
                </a:gridCol>
                <a:gridCol w="903605">
                  <a:extLst>
                    <a:ext uri="{9D8B030D-6E8A-4147-A177-3AD203B41FA5}">
                      <a16:colId xmlns:a16="http://schemas.microsoft.com/office/drawing/2014/main" xmlns="" val="4210714115"/>
                    </a:ext>
                  </a:extLst>
                </a:gridCol>
                <a:gridCol w="992505">
                  <a:extLst>
                    <a:ext uri="{9D8B030D-6E8A-4147-A177-3AD203B41FA5}">
                      <a16:colId xmlns:a16="http://schemas.microsoft.com/office/drawing/2014/main" xmlns="" val="395001885"/>
                    </a:ext>
                  </a:extLst>
                </a:gridCol>
                <a:gridCol w="918210">
                  <a:extLst>
                    <a:ext uri="{9D8B030D-6E8A-4147-A177-3AD203B41FA5}">
                      <a16:colId xmlns:a16="http://schemas.microsoft.com/office/drawing/2014/main" xmlns="" val="2192988665"/>
                    </a:ext>
                  </a:extLst>
                </a:gridCol>
                <a:gridCol w="1047115">
                  <a:extLst>
                    <a:ext uri="{9D8B030D-6E8A-4147-A177-3AD203B41FA5}">
                      <a16:colId xmlns:a16="http://schemas.microsoft.com/office/drawing/2014/main" xmlns="" val="2002477790"/>
                    </a:ext>
                  </a:extLst>
                </a:gridCol>
              </a:tblGrid>
              <a:tr h="24320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Katılımcı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Yaş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Çocuk Sayısı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1.Çocuk Yaş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2.Çocuk Yaş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21531464"/>
                  </a:ext>
                </a:extLst>
              </a:tr>
              <a:tr h="24320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44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8323780"/>
                  </a:ext>
                </a:extLst>
              </a:tr>
              <a:tr h="24320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48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23357107"/>
                  </a:ext>
                </a:extLst>
              </a:tr>
              <a:tr h="24320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37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86883808"/>
                  </a:ext>
                </a:extLst>
              </a:tr>
              <a:tr h="24320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74456946"/>
                  </a:ext>
                </a:extLst>
              </a:tr>
              <a:tr h="24320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46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18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89461528"/>
                  </a:ext>
                </a:extLst>
              </a:tr>
              <a:tr h="24320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37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27627233"/>
                  </a:ext>
                </a:extLst>
              </a:tr>
              <a:tr h="24320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45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82596610"/>
                  </a:ext>
                </a:extLst>
              </a:tr>
              <a:tr h="24320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7412689"/>
                  </a:ext>
                </a:extLst>
              </a:tr>
              <a:tr h="24320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33915021"/>
                  </a:ext>
                </a:extLst>
              </a:tr>
              <a:tr h="252730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37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65366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91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3526</TotalTime>
  <Words>2748</Words>
  <Application>Microsoft Office PowerPoint</Application>
  <PresentationFormat>On-screen Show (4:3)</PresentationFormat>
  <Paragraphs>393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ieu</dc:creator>
  <cp:lastModifiedBy>vaio</cp:lastModifiedBy>
  <cp:revision>469</cp:revision>
  <dcterms:created xsi:type="dcterms:W3CDTF">2010-12-17T15:00:41Z</dcterms:created>
  <dcterms:modified xsi:type="dcterms:W3CDTF">2016-10-07T09:27:44Z</dcterms:modified>
</cp:coreProperties>
</file>