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6.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8.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83" r:id="rId3"/>
    <p:sldId id="259" r:id="rId4"/>
    <p:sldId id="260" r:id="rId5"/>
    <p:sldId id="280" r:id="rId6"/>
    <p:sldId id="279" r:id="rId7"/>
    <p:sldId id="284" r:id="rId8"/>
    <p:sldId id="269" r:id="rId9"/>
    <p:sldId id="285" r:id="rId10"/>
    <p:sldId id="261" r:id="rId11"/>
    <p:sldId id="282" r:id="rId12"/>
    <p:sldId id="281" r:id="rId13"/>
    <p:sldId id="257" r:id="rId14"/>
    <p:sldId id="262" r:id="rId15"/>
    <p:sldId id="263" r:id="rId16"/>
    <p:sldId id="264" r:id="rId17"/>
    <p:sldId id="265" r:id="rId18"/>
    <p:sldId id="266" r:id="rId19"/>
    <p:sldId id="267" r:id="rId20"/>
    <p:sldId id="270" r:id="rId21"/>
    <p:sldId id="278" r:id="rId22"/>
    <p:sldId id="272" r:id="rId23"/>
    <p:sldId id="271" r:id="rId24"/>
    <p:sldId id="273" r:id="rId25"/>
    <p:sldId id="274" r:id="rId26"/>
    <p:sldId id="275" r:id="rId27"/>
    <p:sldId id="276" r:id="rId28"/>
    <p:sldId id="277" r:id="rId29"/>
    <p:sldId id="258"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4" autoAdjust="0"/>
  </p:normalViewPr>
  <p:slideViewPr>
    <p:cSldViewPr snapToGrid="0">
      <p:cViewPr varScale="1">
        <p:scale>
          <a:sx n="84" d="100"/>
          <a:sy n="84" d="100"/>
        </p:scale>
        <p:origin x="-595"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622271-7F3C-4697-B74C-DD48E2157DFD}" type="doc">
      <dgm:prSet loTypeId="urn:microsoft.com/office/officeart/2008/layout/VerticalCurvedList" loCatId="list" qsTypeId="urn:microsoft.com/office/officeart/2005/8/quickstyle/simple5" qsCatId="simple" csTypeId="urn:microsoft.com/office/officeart/2005/8/colors/accent0_1" csCatId="mainScheme"/>
      <dgm:spPr/>
      <dgm:t>
        <a:bodyPr/>
        <a:lstStyle/>
        <a:p>
          <a:endParaRPr lang="tr-TR"/>
        </a:p>
      </dgm:t>
    </dgm:pt>
    <dgm:pt modelId="{9DD2231F-EC74-4C5F-A17A-239F0B767328}">
      <dgm:prSet/>
      <dgm:spPr/>
      <dgm:t>
        <a:bodyPr/>
        <a:lstStyle/>
        <a:p>
          <a:pPr rtl="0"/>
          <a:r>
            <a:rPr lang="tr-TR" smtClean="0"/>
            <a:t>Yeni fikirlere ve ürünlere ilk uyum sağlayanlar  </a:t>
          </a:r>
          <a:endParaRPr lang="tr-TR"/>
        </a:p>
      </dgm:t>
    </dgm:pt>
    <dgm:pt modelId="{0016EC46-41D0-4236-ACF6-0B2C53DC4ACE}" type="parTrans" cxnId="{21AEFAEC-B665-4B7F-BB5C-1A5C61FC4A80}">
      <dgm:prSet/>
      <dgm:spPr/>
      <dgm:t>
        <a:bodyPr/>
        <a:lstStyle/>
        <a:p>
          <a:endParaRPr lang="tr-TR"/>
        </a:p>
      </dgm:t>
    </dgm:pt>
    <dgm:pt modelId="{73DF715F-F3EA-451C-806C-800E92188189}" type="sibTrans" cxnId="{21AEFAEC-B665-4B7F-BB5C-1A5C61FC4A80}">
      <dgm:prSet/>
      <dgm:spPr/>
      <dgm:t>
        <a:bodyPr/>
        <a:lstStyle/>
        <a:p>
          <a:endParaRPr lang="tr-TR"/>
        </a:p>
      </dgm:t>
    </dgm:pt>
    <dgm:pt modelId="{61B5C815-1D60-40DE-B4CB-84588BF9C62F}">
      <dgm:prSet/>
      <dgm:spPr/>
      <dgm:t>
        <a:bodyPr/>
        <a:lstStyle/>
        <a:p>
          <a:pPr rtl="0"/>
          <a:r>
            <a:rPr lang="tr-TR" dirty="0" smtClean="0"/>
            <a:t>İçinde bulundukları sosyal sistemdeki diğer tüketicilere kıyasla yenilikleri daha erken benimseyen ve ilk satın alan </a:t>
          </a:r>
          <a:endParaRPr lang="tr-TR" dirty="0"/>
        </a:p>
      </dgm:t>
    </dgm:pt>
    <dgm:pt modelId="{AE1157FE-433D-417A-952D-BBBD99F44B7B}" type="parTrans" cxnId="{0BBB3E5F-2CAC-4D72-BCF4-4D047BDF8AE0}">
      <dgm:prSet/>
      <dgm:spPr/>
      <dgm:t>
        <a:bodyPr/>
        <a:lstStyle/>
        <a:p>
          <a:endParaRPr lang="tr-TR"/>
        </a:p>
      </dgm:t>
    </dgm:pt>
    <dgm:pt modelId="{5CA2E5DA-EA49-4221-A709-4585CD27F77C}" type="sibTrans" cxnId="{0BBB3E5F-2CAC-4D72-BCF4-4D047BDF8AE0}">
      <dgm:prSet/>
      <dgm:spPr/>
      <dgm:t>
        <a:bodyPr/>
        <a:lstStyle/>
        <a:p>
          <a:endParaRPr lang="tr-TR"/>
        </a:p>
      </dgm:t>
    </dgm:pt>
    <dgm:pt modelId="{9C09C871-A6AC-4EFB-B0FE-7731D3891EC8}">
      <dgm:prSet/>
      <dgm:spPr/>
      <dgm:t>
        <a:bodyPr/>
        <a:lstStyle/>
        <a:p>
          <a:pPr rtl="0"/>
          <a:r>
            <a:rPr lang="tr-TR" smtClean="0"/>
            <a:t>Yenilikleri daha çok satın alma eğilimine sahip olan</a:t>
          </a:r>
          <a:endParaRPr lang="tr-TR"/>
        </a:p>
      </dgm:t>
    </dgm:pt>
    <dgm:pt modelId="{B1321952-A03D-4A2F-8680-0128F9F72FF1}" type="parTrans" cxnId="{5C28AB08-7E7B-471F-9D86-04B0016CCDD0}">
      <dgm:prSet/>
      <dgm:spPr/>
      <dgm:t>
        <a:bodyPr/>
        <a:lstStyle/>
        <a:p>
          <a:endParaRPr lang="tr-TR"/>
        </a:p>
      </dgm:t>
    </dgm:pt>
    <dgm:pt modelId="{B7F35DCE-08E7-474A-BF92-2C7EDF5A47CE}" type="sibTrans" cxnId="{5C28AB08-7E7B-471F-9D86-04B0016CCDD0}">
      <dgm:prSet/>
      <dgm:spPr/>
      <dgm:t>
        <a:bodyPr/>
        <a:lstStyle/>
        <a:p>
          <a:endParaRPr lang="tr-TR"/>
        </a:p>
      </dgm:t>
    </dgm:pt>
    <dgm:pt modelId="{8BD0A335-3A81-4B89-A37C-9A4D57871FF5}">
      <dgm:prSet/>
      <dgm:spPr/>
      <dgm:t>
        <a:bodyPr/>
        <a:lstStyle/>
        <a:p>
          <a:pPr rtl="0"/>
          <a:r>
            <a:rPr lang="tr-TR" smtClean="0"/>
            <a:t>Yeni ürünleri ürün yaşam eğrisinin ilk döneminde satın alan ve çevresindekilerinin kararlarını etkileyen </a:t>
          </a:r>
          <a:endParaRPr lang="tr-TR"/>
        </a:p>
      </dgm:t>
    </dgm:pt>
    <dgm:pt modelId="{4EC98048-CAF5-46B7-ACB7-C7B77D351221}" type="parTrans" cxnId="{D5D6D861-A18F-4F58-978C-FC0753E63E1E}">
      <dgm:prSet/>
      <dgm:spPr/>
      <dgm:t>
        <a:bodyPr/>
        <a:lstStyle/>
        <a:p>
          <a:endParaRPr lang="tr-TR"/>
        </a:p>
      </dgm:t>
    </dgm:pt>
    <dgm:pt modelId="{C6C9AFC0-B5CF-42AD-A6CD-F82DD7BA317F}" type="sibTrans" cxnId="{D5D6D861-A18F-4F58-978C-FC0753E63E1E}">
      <dgm:prSet/>
      <dgm:spPr/>
      <dgm:t>
        <a:bodyPr/>
        <a:lstStyle/>
        <a:p>
          <a:endParaRPr lang="tr-TR"/>
        </a:p>
      </dgm:t>
    </dgm:pt>
    <dgm:pt modelId="{0FA09C59-8F38-4692-AA95-6CAF38C459AB}" type="pres">
      <dgm:prSet presAssocID="{BC622271-7F3C-4697-B74C-DD48E2157DFD}" presName="Name0" presStyleCnt="0">
        <dgm:presLayoutVars>
          <dgm:chMax val="7"/>
          <dgm:chPref val="7"/>
          <dgm:dir/>
        </dgm:presLayoutVars>
      </dgm:prSet>
      <dgm:spPr/>
      <dgm:t>
        <a:bodyPr/>
        <a:lstStyle/>
        <a:p>
          <a:endParaRPr lang="tr-TR"/>
        </a:p>
      </dgm:t>
    </dgm:pt>
    <dgm:pt modelId="{315021F1-B942-4731-B9E9-2B8820D54AA2}" type="pres">
      <dgm:prSet presAssocID="{BC622271-7F3C-4697-B74C-DD48E2157DFD}" presName="Name1" presStyleCnt="0"/>
      <dgm:spPr/>
    </dgm:pt>
    <dgm:pt modelId="{BE75C959-49EA-4EE2-8C7A-FFB821205D47}" type="pres">
      <dgm:prSet presAssocID="{BC622271-7F3C-4697-B74C-DD48E2157DFD}" presName="cycle" presStyleCnt="0"/>
      <dgm:spPr/>
    </dgm:pt>
    <dgm:pt modelId="{933B2021-3077-4517-8626-74FAAFD54B2B}" type="pres">
      <dgm:prSet presAssocID="{BC622271-7F3C-4697-B74C-DD48E2157DFD}" presName="srcNode" presStyleLbl="node1" presStyleIdx="0" presStyleCnt="4"/>
      <dgm:spPr/>
    </dgm:pt>
    <dgm:pt modelId="{C1EBFD40-E797-44DD-B0D5-4CA625B72530}" type="pres">
      <dgm:prSet presAssocID="{BC622271-7F3C-4697-B74C-DD48E2157DFD}" presName="conn" presStyleLbl="parChTrans1D2" presStyleIdx="0" presStyleCnt="1"/>
      <dgm:spPr/>
      <dgm:t>
        <a:bodyPr/>
        <a:lstStyle/>
        <a:p>
          <a:endParaRPr lang="tr-TR"/>
        </a:p>
      </dgm:t>
    </dgm:pt>
    <dgm:pt modelId="{B1816BEE-67E0-4452-8E2B-2C29685729E8}" type="pres">
      <dgm:prSet presAssocID="{BC622271-7F3C-4697-B74C-DD48E2157DFD}" presName="extraNode" presStyleLbl="node1" presStyleIdx="0" presStyleCnt="4"/>
      <dgm:spPr/>
    </dgm:pt>
    <dgm:pt modelId="{5088B4C0-BB02-4E16-B283-58A8573F5D96}" type="pres">
      <dgm:prSet presAssocID="{BC622271-7F3C-4697-B74C-DD48E2157DFD}" presName="dstNode" presStyleLbl="node1" presStyleIdx="0" presStyleCnt="4"/>
      <dgm:spPr/>
    </dgm:pt>
    <dgm:pt modelId="{7FEA99F5-5B2B-40FE-A245-C98096BCFED5}" type="pres">
      <dgm:prSet presAssocID="{9DD2231F-EC74-4C5F-A17A-239F0B767328}" presName="text_1" presStyleLbl="node1" presStyleIdx="0" presStyleCnt="4">
        <dgm:presLayoutVars>
          <dgm:bulletEnabled val="1"/>
        </dgm:presLayoutVars>
      </dgm:prSet>
      <dgm:spPr/>
      <dgm:t>
        <a:bodyPr/>
        <a:lstStyle/>
        <a:p>
          <a:endParaRPr lang="tr-TR"/>
        </a:p>
      </dgm:t>
    </dgm:pt>
    <dgm:pt modelId="{ED48194A-A6AA-454F-AB6E-9DB3B2BC8AE5}" type="pres">
      <dgm:prSet presAssocID="{9DD2231F-EC74-4C5F-A17A-239F0B767328}" presName="accent_1" presStyleCnt="0"/>
      <dgm:spPr/>
    </dgm:pt>
    <dgm:pt modelId="{06924D6D-887C-4E2E-B699-8D79D51FC097}" type="pres">
      <dgm:prSet presAssocID="{9DD2231F-EC74-4C5F-A17A-239F0B767328}" presName="accentRepeatNode" presStyleLbl="solidFgAcc1" presStyleIdx="0" presStyleCnt="4"/>
      <dgm:spPr/>
    </dgm:pt>
    <dgm:pt modelId="{36A15EDB-AE72-4E9C-B9B7-0F3B4ACAEB46}" type="pres">
      <dgm:prSet presAssocID="{61B5C815-1D60-40DE-B4CB-84588BF9C62F}" presName="text_2" presStyleLbl="node1" presStyleIdx="1" presStyleCnt="4">
        <dgm:presLayoutVars>
          <dgm:bulletEnabled val="1"/>
        </dgm:presLayoutVars>
      </dgm:prSet>
      <dgm:spPr/>
      <dgm:t>
        <a:bodyPr/>
        <a:lstStyle/>
        <a:p>
          <a:endParaRPr lang="tr-TR"/>
        </a:p>
      </dgm:t>
    </dgm:pt>
    <dgm:pt modelId="{239D1610-9586-40DD-B9C0-97A9A44C5068}" type="pres">
      <dgm:prSet presAssocID="{61B5C815-1D60-40DE-B4CB-84588BF9C62F}" presName="accent_2" presStyleCnt="0"/>
      <dgm:spPr/>
    </dgm:pt>
    <dgm:pt modelId="{C0CF914B-CEDF-4A47-81C0-2A9F8CA57D4F}" type="pres">
      <dgm:prSet presAssocID="{61B5C815-1D60-40DE-B4CB-84588BF9C62F}" presName="accentRepeatNode" presStyleLbl="solidFgAcc1" presStyleIdx="1" presStyleCnt="4"/>
      <dgm:spPr/>
    </dgm:pt>
    <dgm:pt modelId="{1EC6B824-2927-4E50-9580-8182E5729008}" type="pres">
      <dgm:prSet presAssocID="{9C09C871-A6AC-4EFB-B0FE-7731D3891EC8}" presName="text_3" presStyleLbl="node1" presStyleIdx="2" presStyleCnt="4">
        <dgm:presLayoutVars>
          <dgm:bulletEnabled val="1"/>
        </dgm:presLayoutVars>
      </dgm:prSet>
      <dgm:spPr/>
      <dgm:t>
        <a:bodyPr/>
        <a:lstStyle/>
        <a:p>
          <a:endParaRPr lang="tr-TR"/>
        </a:p>
      </dgm:t>
    </dgm:pt>
    <dgm:pt modelId="{AF539502-2B15-4F53-B60C-556F448670CA}" type="pres">
      <dgm:prSet presAssocID="{9C09C871-A6AC-4EFB-B0FE-7731D3891EC8}" presName="accent_3" presStyleCnt="0"/>
      <dgm:spPr/>
    </dgm:pt>
    <dgm:pt modelId="{76A19171-C8AB-4864-892E-1683FC83B807}" type="pres">
      <dgm:prSet presAssocID="{9C09C871-A6AC-4EFB-B0FE-7731D3891EC8}" presName="accentRepeatNode" presStyleLbl="solidFgAcc1" presStyleIdx="2" presStyleCnt="4"/>
      <dgm:spPr/>
    </dgm:pt>
    <dgm:pt modelId="{BE0EDDCC-3917-4229-84F4-BF732EE4469A}" type="pres">
      <dgm:prSet presAssocID="{8BD0A335-3A81-4B89-A37C-9A4D57871FF5}" presName="text_4" presStyleLbl="node1" presStyleIdx="3" presStyleCnt="4">
        <dgm:presLayoutVars>
          <dgm:bulletEnabled val="1"/>
        </dgm:presLayoutVars>
      </dgm:prSet>
      <dgm:spPr/>
      <dgm:t>
        <a:bodyPr/>
        <a:lstStyle/>
        <a:p>
          <a:endParaRPr lang="tr-TR"/>
        </a:p>
      </dgm:t>
    </dgm:pt>
    <dgm:pt modelId="{0EAFB885-C783-4FDC-AE0C-BC39BCE3F668}" type="pres">
      <dgm:prSet presAssocID="{8BD0A335-3A81-4B89-A37C-9A4D57871FF5}" presName="accent_4" presStyleCnt="0"/>
      <dgm:spPr/>
    </dgm:pt>
    <dgm:pt modelId="{791C086E-BBB6-4E32-9D8C-665859130598}" type="pres">
      <dgm:prSet presAssocID="{8BD0A335-3A81-4B89-A37C-9A4D57871FF5}" presName="accentRepeatNode" presStyleLbl="solidFgAcc1" presStyleIdx="3" presStyleCnt="4"/>
      <dgm:spPr/>
    </dgm:pt>
  </dgm:ptLst>
  <dgm:cxnLst>
    <dgm:cxn modelId="{D5D6D861-A18F-4F58-978C-FC0753E63E1E}" srcId="{BC622271-7F3C-4697-B74C-DD48E2157DFD}" destId="{8BD0A335-3A81-4B89-A37C-9A4D57871FF5}" srcOrd="3" destOrd="0" parTransId="{4EC98048-CAF5-46B7-ACB7-C7B77D351221}" sibTransId="{C6C9AFC0-B5CF-42AD-A6CD-F82DD7BA317F}"/>
    <dgm:cxn modelId="{12383E43-A0E1-43AE-B9D9-143B52C4CF0C}" type="presOf" srcId="{61B5C815-1D60-40DE-B4CB-84588BF9C62F}" destId="{36A15EDB-AE72-4E9C-B9B7-0F3B4ACAEB46}" srcOrd="0" destOrd="0" presId="urn:microsoft.com/office/officeart/2008/layout/VerticalCurvedList"/>
    <dgm:cxn modelId="{A5C3E44B-A842-4905-9940-2E2BC11600B1}" type="presOf" srcId="{9DD2231F-EC74-4C5F-A17A-239F0B767328}" destId="{7FEA99F5-5B2B-40FE-A245-C98096BCFED5}" srcOrd="0" destOrd="0" presId="urn:microsoft.com/office/officeart/2008/layout/VerticalCurvedList"/>
    <dgm:cxn modelId="{679FD2F6-638F-42C1-856E-15E91D76A03E}" type="presOf" srcId="{9C09C871-A6AC-4EFB-B0FE-7731D3891EC8}" destId="{1EC6B824-2927-4E50-9580-8182E5729008}" srcOrd="0" destOrd="0" presId="urn:microsoft.com/office/officeart/2008/layout/VerticalCurvedList"/>
    <dgm:cxn modelId="{78043A38-2358-4330-A749-C3E901F3611A}" type="presOf" srcId="{73DF715F-F3EA-451C-806C-800E92188189}" destId="{C1EBFD40-E797-44DD-B0D5-4CA625B72530}" srcOrd="0" destOrd="0" presId="urn:microsoft.com/office/officeart/2008/layout/VerticalCurvedList"/>
    <dgm:cxn modelId="{0BBB3E5F-2CAC-4D72-BCF4-4D047BDF8AE0}" srcId="{BC622271-7F3C-4697-B74C-DD48E2157DFD}" destId="{61B5C815-1D60-40DE-B4CB-84588BF9C62F}" srcOrd="1" destOrd="0" parTransId="{AE1157FE-433D-417A-952D-BBBD99F44B7B}" sibTransId="{5CA2E5DA-EA49-4221-A709-4585CD27F77C}"/>
    <dgm:cxn modelId="{BE23075B-FD54-42C6-AA04-37138A9424D5}" type="presOf" srcId="{8BD0A335-3A81-4B89-A37C-9A4D57871FF5}" destId="{BE0EDDCC-3917-4229-84F4-BF732EE4469A}" srcOrd="0" destOrd="0" presId="urn:microsoft.com/office/officeart/2008/layout/VerticalCurvedList"/>
    <dgm:cxn modelId="{E5B1FC49-85CD-4227-8B30-379122476163}" type="presOf" srcId="{BC622271-7F3C-4697-B74C-DD48E2157DFD}" destId="{0FA09C59-8F38-4692-AA95-6CAF38C459AB}" srcOrd="0" destOrd="0" presId="urn:microsoft.com/office/officeart/2008/layout/VerticalCurvedList"/>
    <dgm:cxn modelId="{5C28AB08-7E7B-471F-9D86-04B0016CCDD0}" srcId="{BC622271-7F3C-4697-B74C-DD48E2157DFD}" destId="{9C09C871-A6AC-4EFB-B0FE-7731D3891EC8}" srcOrd="2" destOrd="0" parTransId="{B1321952-A03D-4A2F-8680-0128F9F72FF1}" sibTransId="{B7F35DCE-08E7-474A-BF92-2C7EDF5A47CE}"/>
    <dgm:cxn modelId="{21AEFAEC-B665-4B7F-BB5C-1A5C61FC4A80}" srcId="{BC622271-7F3C-4697-B74C-DD48E2157DFD}" destId="{9DD2231F-EC74-4C5F-A17A-239F0B767328}" srcOrd="0" destOrd="0" parTransId="{0016EC46-41D0-4236-ACF6-0B2C53DC4ACE}" sibTransId="{73DF715F-F3EA-451C-806C-800E92188189}"/>
    <dgm:cxn modelId="{6015C2C5-6B0D-41D0-84DD-101BAC22A8C8}" type="presParOf" srcId="{0FA09C59-8F38-4692-AA95-6CAF38C459AB}" destId="{315021F1-B942-4731-B9E9-2B8820D54AA2}" srcOrd="0" destOrd="0" presId="urn:microsoft.com/office/officeart/2008/layout/VerticalCurvedList"/>
    <dgm:cxn modelId="{FD8432B8-1AA9-4370-935D-7E236260E01F}" type="presParOf" srcId="{315021F1-B942-4731-B9E9-2B8820D54AA2}" destId="{BE75C959-49EA-4EE2-8C7A-FFB821205D47}" srcOrd="0" destOrd="0" presId="urn:microsoft.com/office/officeart/2008/layout/VerticalCurvedList"/>
    <dgm:cxn modelId="{64E05297-222E-4D7D-A6E7-73BB16BAC102}" type="presParOf" srcId="{BE75C959-49EA-4EE2-8C7A-FFB821205D47}" destId="{933B2021-3077-4517-8626-74FAAFD54B2B}" srcOrd="0" destOrd="0" presId="urn:microsoft.com/office/officeart/2008/layout/VerticalCurvedList"/>
    <dgm:cxn modelId="{171CC248-A099-4B1D-B783-7305AE9FE930}" type="presParOf" srcId="{BE75C959-49EA-4EE2-8C7A-FFB821205D47}" destId="{C1EBFD40-E797-44DD-B0D5-4CA625B72530}" srcOrd="1" destOrd="0" presId="urn:microsoft.com/office/officeart/2008/layout/VerticalCurvedList"/>
    <dgm:cxn modelId="{D49639F6-C084-4934-AF0F-51B1EE7D1C6F}" type="presParOf" srcId="{BE75C959-49EA-4EE2-8C7A-FFB821205D47}" destId="{B1816BEE-67E0-4452-8E2B-2C29685729E8}" srcOrd="2" destOrd="0" presId="urn:microsoft.com/office/officeart/2008/layout/VerticalCurvedList"/>
    <dgm:cxn modelId="{C683C70B-7EE6-416C-94F3-BA259DEA15DE}" type="presParOf" srcId="{BE75C959-49EA-4EE2-8C7A-FFB821205D47}" destId="{5088B4C0-BB02-4E16-B283-58A8573F5D96}" srcOrd="3" destOrd="0" presId="urn:microsoft.com/office/officeart/2008/layout/VerticalCurvedList"/>
    <dgm:cxn modelId="{FCFADE11-A40B-43D3-BD8A-42F3F00F3E6D}" type="presParOf" srcId="{315021F1-B942-4731-B9E9-2B8820D54AA2}" destId="{7FEA99F5-5B2B-40FE-A245-C98096BCFED5}" srcOrd="1" destOrd="0" presId="urn:microsoft.com/office/officeart/2008/layout/VerticalCurvedList"/>
    <dgm:cxn modelId="{38ECE473-4FDB-4FAD-894D-951D533C6F92}" type="presParOf" srcId="{315021F1-B942-4731-B9E9-2B8820D54AA2}" destId="{ED48194A-A6AA-454F-AB6E-9DB3B2BC8AE5}" srcOrd="2" destOrd="0" presId="urn:microsoft.com/office/officeart/2008/layout/VerticalCurvedList"/>
    <dgm:cxn modelId="{BCE59817-4BE4-4F2A-ABEA-BA9A3135D053}" type="presParOf" srcId="{ED48194A-A6AA-454F-AB6E-9DB3B2BC8AE5}" destId="{06924D6D-887C-4E2E-B699-8D79D51FC097}" srcOrd="0" destOrd="0" presId="urn:microsoft.com/office/officeart/2008/layout/VerticalCurvedList"/>
    <dgm:cxn modelId="{18E2659F-D28C-4F93-9F77-93DB78730F1A}" type="presParOf" srcId="{315021F1-B942-4731-B9E9-2B8820D54AA2}" destId="{36A15EDB-AE72-4E9C-B9B7-0F3B4ACAEB46}" srcOrd="3" destOrd="0" presId="urn:microsoft.com/office/officeart/2008/layout/VerticalCurvedList"/>
    <dgm:cxn modelId="{AFC41F7C-952A-4868-8748-13EBA5D11722}" type="presParOf" srcId="{315021F1-B942-4731-B9E9-2B8820D54AA2}" destId="{239D1610-9586-40DD-B9C0-97A9A44C5068}" srcOrd="4" destOrd="0" presId="urn:microsoft.com/office/officeart/2008/layout/VerticalCurvedList"/>
    <dgm:cxn modelId="{22F5792F-3CC4-475F-BCC3-19EA0734A120}" type="presParOf" srcId="{239D1610-9586-40DD-B9C0-97A9A44C5068}" destId="{C0CF914B-CEDF-4A47-81C0-2A9F8CA57D4F}" srcOrd="0" destOrd="0" presId="urn:microsoft.com/office/officeart/2008/layout/VerticalCurvedList"/>
    <dgm:cxn modelId="{4CC4C492-E170-4858-B405-8F30BECB102B}" type="presParOf" srcId="{315021F1-B942-4731-B9E9-2B8820D54AA2}" destId="{1EC6B824-2927-4E50-9580-8182E5729008}" srcOrd="5" destOrd="0" presId="urn:microsoft.com/office/officeart/2008/layout/VerticalCurvedList"/>
    <dgm:cxn modelId="{8792A029-B748-49C9-9C48-59DF0E200F3D}" type="presParOf" srcId="{315021F1-B942-4731-B9E9-2B8820D54AA2}" destId="{AF539502-2B15-4F53-B60C-556F448670CA}" srcOrd="6" destOrd="0" presId="urn:microsoft.com/office/officeart/2008/layout/VerticalCurvedList"/>
    <dgm:cxn modelId="{DC45E484-AA0E-4B42-9FB8-6696D4BACDA2}" type="presParOf" srcId="{AF539502-2B15-4F53-B60C-556F448670CA}" destId="{76A19171-C8AB-4864-892E-1683FC83B807}" srcOrd="0" destOrd="0" presId="urn:microsoft.com/office/officeart/2008/layout/VerticalCurvedList"/>
    <dgm:cxn modelId="{82249DA4-5EF0-4F84-99FC-CA784BAB2F60}" type="presParOf" srcId="{315021F1-B942-4731-B9E9-2B8820D54AA2}" destId="{BE0EDDCC-3917-4229-84F4-BF732EE4469A}" srcOrd="7" destOrd="0" presId="urn:microsoft.com/office/officeart/2008/layout/VerticalCurvedList"/>
    <dgm:cxn modelId="{F8560E85-34F5-439B-A693-CBF742A540F3}" type="presParOf" srcId="{315021F1-B942-4731-B9E9-2B8820D54AA2}" destId="{0EAFB885-C783-4FDC-AE0C-BC39BCE3F668}" srcOrd="8" destOrd="0" presId="urn:microsoft.com/office/officeart/2008/layout/VerticalCurvedList"/>
    <dgm:cxn modelId="{8A5A1293-AA48-40AF-81AD-A6E470D148D9}" type="presParOf" srcId="{0EAFB885-C783-4FDC-AE0C-BC39BCE3F668}" destId="{791C086E-BBB6-4E32-9D8C-665859130598}"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A30147D-1A8B-4017-80D9-306436600441}" type="doc">
      <dgm:prSet loTypeId="urn:microsoft.com/office/officeart/2008/layout/VerticalCurvedList" loCatId="list" qsTypeId="urn:microsoft.com/office/officeart/2005/8/quickstyle/simple5" qsCatId="simple" csTypeId="urn:microsoft.com/office/officeart/2005/8/colors/accent0_1" csCatId="mainScheme"/>
      <dgm:spPr/>
      <dgm:t>
        <a:bodyPr/>
        <a:lstStyle/>
        <a:p>
          <a:endParaRPr lang="tr-TR"/>
        </a:p>
      </dgm:t>
    </dgm:pt>
    <dgm:pt modelId="{32D33C6E-E31A-4625-87E2-F1D4888048CE}">
      <dgm:prSet/>
      <dgm:spPr/>
      <dgm:t>
        <a:bodyPr/>
        <a:lstStyle/>
        <a:p>
          <a:pPr rtl="0"/>
          <a:r>
            <a:rPr lang="tr-TR" i="1" smtClean="0"/>
            <a:t>Örneklem çerçevesi: Türkiye’deki akıllı telefon</a:t>
          </a:r>
          <a:r>
            <a:rPr lang="tr-TR" smtClean="0"/>
            <a:t> kullanıcıları </a:t>
          </a:r>
          <a:endParaRPr lang="tr-TR"/>
        </a:p>
      </dgm:t>
    </dgm:pt>
    <dgm:pt modelId="{ADBDC2AE-458D-4DC4-BE93-B1C29602B2BD}" type="parTrans" cxnId="{0568DD0B-E49D-4054-96EF-FE2A67FD65C9}">
      <dgm:prSet/>
      <dgm:spPr/>
      <dgm:t>
        <a:bodyPr/>
        <a:lstStyle/>
        <a:p>
          <a:endParaRPr lang="tr-TR"/>
        </a:p>
      </dgm:t>
    </dgm:pt>
    <dgm:pt modelId="{2B274F11-E473-4761-8564-E883EE73F8BF}" type="sibTrans" cxnId="{0568DD0B-E49D-4054-96EF-FE2A67FD65C9}">
      <dgm:prSet/>
      <dgm:spPr/>
      <dgm:t>
        <a:bodyPr/>
        <a:lstStyle/>
        <a:p>
          <a:endParaRPr lang="tr-TR"/>
        </a:p>
      </dgm:t>
    </dgm:pt>
    <dgm:pt modelId="{D781C39B-69B2-498A-ABC8-6F3AEDA724E2}">
      <dgm:prSet/>
      <dgm:spPr/>
      <dgm:t>
        <a:bodyPr/>
        <a:lstStyle/>
        <a:p>
          <a:pPr rtl="0"/>
          <a:r>
            <a:rPr lang="tr-TR" smtClean="0"/>
            <a:t>Türkiye’deki akıllı telefon kullanıcılarının sahiplik oranına (%56) göre n= 37 X 4= 148</a:t>
          </a:r>
          <a:endParaRPr lang="tr-TR"/>
        </a:p>
      </dgm:t>
    </dgm:pt>
    <dgm:pt modelId="{E52C0223-6E0A-4BE0-8367-C680512ABAF1}" type="parTrans" cxnId="{5C98499A-0C15-4F01-B333-68749B8C3625}">
      <dgm:prSet/>
      <dgm:spPr/>
      <dgm:t>
        <a:bodyPr/>
        <a:lstStyle/>
        <a:p>
          <a:endParaRPr lang="tr-TR"/>
        </a:p>
      </dgm:t>
    </dgm:pt>
    <dgm:pt modelId="{D005131E-232C-4F7B-9108-19CF3D97BF6B}" type="sibTrans" cxnId="{5C98499A-0C15-4F01-B333-68749B8C3625}">
      <dgm:prSet/>
      <dgm:spPr/>
      <dgm:t>
        <a:bodyPr/>
        <a:lstStyle/>
        <a:p>
          <a:endParaRPr lang="tr-TR"/>
        </a:p>
      </dgm:t>
    </dgm:pt>
    <dgm:pt modelId="{D9028D92-84EE-491B-A82F-FC7DCB7A4BDB}">
      <dgm:prSet/>
      <dgm:spPr/>
      <dgm:t>
        <a:bodyPr/>
        <a:lstStyle/>
        <a:p>
          <a:pPr rtl="0"/>
          <a:r>
            <a:rPr lang="tr-TR" smtClean="0"/>
            <a:t>Kolayda örnekleme+ kartopu örnekleme yöntemi</a:t>
          </a:r>
          <a:endParaRPr lang="tr-TR"/>
        </a:p>
      </dgm:t>
    </dgm:pt>
    <dgm:pt modelId="{A605273C-0385-49AE-BE30-F102B2800650}" type="parTrans" cxnId="{1FC8C4D7-B3CF-4433-8FEF-024CD173B167}">
      <dgm:prSet/>
      <dgm:spPr/>
      <dgm:t>
        <a:bodyPr/>
        <a:lstStyle/>
        <a:p>
          <a:endParaRPr lang="tr-TR"/>
        </a:p>
      </dgm:t>
    </dgm:pt>
    <dgm:pt modelId="{CF26A7BA-383E-402F-BE71-D84286ED1134}" type="sibTrans" cxnId="{1FC8C4D7-B3CF-4433-8FEF-024CD173B167}">
      <dgm:prSet/>
      <dgm:spPr/>
      <dgm:t>
        <a:bodyPr/>
        <a:lstStyle/>
        <a:p>
          <a:endParaRPr lang="tr-TR"/>
        </a:p>
      </dgm:t>
    </dgm:pt>
    <dgm:pt modelId="{65D3FCC5-5960-46EF-BAAF-D9DCD991675B}">
      <dgm:prSet/>
      <dgm:spPr/>
      <dgm:t>
        <a:bodyPr/>
        <a:lstStyle/>
        <a:p>
          <a:pPr rtl="0"/>
          <a:r>
            <a:rPr lang="tr-TR" smtClean="0"/>
            <a:t>Toplam 382 soru kâğıdı</a:t>
          </a:r>
          <a:endParaRPr lang="tr-TR"/>
        </a:p>
      </dgm:t>
    </dgm:pt>
    <dgm:pt modelId="{DEDD272A-7FE7-49E5-ABCA-5CE61B6E4B9B}" type="parTrans" cxnId="{9ADD2BED-20E3-48FD-ACAB-FC85C2A905A9}">
      <dgm:prSet/>
      <dgm:spPr/>
      <dgm:t>
        <a:bodyPr/>
        <a:lstStyle/>
        <a:p>
          <a:endParaRPr lang="tr-TR"/>
        </a:p>
      </dgm:t>
    </dgm:pt>
    <dgm:pt modelId="{D5DC47C3-A9A2-4009-B196-058D79B03B9F}" type="sibTrans" cxnId="{9ADD2BED-20E3-48FD-ACAB-FC85C2A905A9}">
      <dgm:prSet/>
      <dgm:spPr/>
      <dgm:t>
        <a:bodyPr/>
        <a:lstStyle/>
        <a:p>
          <a:endParaRPr lang="tr-TR"/>
        </a:p>
      </dgm:t>
    </dgm:pt>
    <dgm:pt modelId="{C204FE0B-EC9D-4075-9E0E-380A3E7F7542}" type="pres">
      <dgm:prSet presAssocID="{FA30147D-1A8B-4017-80D9-306436600441}" presName="Name0" presStyleCnt="0">
        <dgm:presLayoutVars>
          <dgm:chMax val="7"/>
          <dgm:chPref val="7"/>
          <dgm:dir/>
        </dgm:presLayoutVars>
      </dgm:prSet>
      <dgm:spPr/>
      <dgm:t>
        <a:bodyPr/>
        <a:lstStyle/>
        <a:p>
          <a:endParaRPr lang="tr-TR"/>
        </a:p>
      </dgm:t>
    </dgm:pt>
    <dgm:pt modelId="{5C90C67A-1C3F-4E26-B073-A2D530C26464}" type="pres">
      <dgm:prSet presAssocID="{FA30147D-1A8B-4017-80D9-306436600441}" presName="Name1" presStyleCnt="0"/>
      <dgm:spPr/>
    </dgm:pt>
    <dgm:pt modelId="{2B85E12D-46C3-41D5-9B0A-74B649F3C256}" type="pres">
      <dgm:prSet presAssocID="{FA30147D-1A8B-4017-80D9-306436600441}" presName="cycle" presStyleCnt="0"/>
      <dgm:spPr/>
    </dgm:pt>
    <dgm:pt modelId="{24F3F8F8-1CE2-4E57-8AB6-433284E81811}" type="pres">
      <dgm:prSet presAssocID="{FA30147D-1A8B-4017-80D9-306436600441}" presName="srcNode" presStyleLbl="node1" presStyleIdx="0" presStyleCnt="4"/>
      <dgm:spPr/>
    </dgm:pt>
    <dgm:pt modelId="{6DBF0AE6-7832-4878-9F43-95E6542393D0}" type="pres">
      <dgm:prSet presAssocID="{FA30147D-1A8B-4017-80D9-306436600441}" presName="conn" presStyleLbl="parChTrans1D2" presStyleIdx="0" presStyleCnt="1"/>
      <dgm:spPr/>
      <dgm:t>
        <a:bodyPr/>
        <a:lstStyle/>
        <a:p>
          <a:endParaRPr lang="tr-TR"/>
        </a:p>
      </dgm:t>
    </dgm:pt>
    <dgm:pt modelId="{359A9C3E-8952-4270-81B7-4CC6183C94D8}" type="pres">
      <dgm:prSet presAssocID="{FA30147D-1A8B-4017-80D9-306436600441}" presName="extraNode" presStyleLbl="node1" presStyleIdx="0" presStyleCnt="4"/>
      <dgm:spPr/>
    </dgm:pt>
    <dgm:pt modelId="{89E7CF96-C1E3-4A68-A9EC-9BE81CB681EC}" type="pres">
      <dgm:prSet presAssocID="{FA30147D-1A8B-4017-80D9-306436600441}" presName="dstNode" presStyleLbl="node1" presStyleIdx="0" presStyleCnt="4"/>
      <dgm:spPr/>
    </dgm:pt>
    <dgm:pt modelId="{C874CED1-330C-4883-A495-3F5C38789486}" type="pres">
      <dgm:prSet presAssocID="{32D33C6E-E31A-4625-87E2-F1D4888048CE}" presName="text_1" presStyleLbl="node1" presStyleIdx="0" presStyleCnt="4">
        <dgm:presLayoutVars>
          <dgm:bulletEnabled val="1"/>
        </dgm:presLayoutVars>
      </dgm:prSet>
      <dgm:spPr/>
      <dgm:t>
        <a:bodyPr/>
        <a:lstStyle/>
        <a:p>
          <a:endParaRPr lang="tr-TR"/>
        </a:p>
      </dgm:t>
    </dgm:pt>
    <dgm:pt modelId="{03C8546E-8EA9-4F97-BAEA-FE11D8EB41E5}" type="pres">
      <dgm:prSet presAssocID="{32D33C6E-E31A-4625-87E2-F1D4888048CE}" presName="accent_1" presStyleCnt="0"/>
      <dgm:spPr/>
    </dgm:pt>
    <dgm:pt modelId="{06B7C46B-A297-45FB-A61B-AD0370DFF960}" type="pres">
      <dgm:prSet presAssocID="{32D33C6E-E31A-4625-87E2-F1D4888048CE}" presName="accentRepeatNode" presStyleLbl="solidFgAcc1" presStyleIdx="0" presStyleCnt="4"/>
      <dgm:spPr/>
    </dgm:pt>
    <dgm:pt modelId="{444B5A66-0F09-4A3F-92D3-CB37F1613867}" type="pres">
      <dgm:prSet presAssocID="{D781C39B-69B2-498A-ABC8-6F3AEDA724E2}" presName="text_2" presStyleLbl="node1" presStyleIdx="1" presStyleCnt="4">
        <dgm:presLayoutVars>
          <dgm:bulletEnabled val="1"/>
        </dgm:presLayoutVars>
      </dgm:prSet>
      <dgm:spPr/>
      <dgm:t>
        <a:bodyPr/>
        <a:lstStyle/>
        <a:p>
          <a:endParaRPr lang="tr-TR"/>
        </a:p>
      </dgm:t>
    </dgm:pt>
    <dgm:pt modelId="{2C1E88BD-804C-4A97-8C33-4A71BDBB899C}" type="pres">
      <dgm:prSet presAssocID="{D781C39B-69B2-498A-ABC8-6F3AEDA724E2}" presName="accent_2" presStyleCnt="0"/>
      <dgm:spPr/>
    </dgm:pt>
    <dgm:pt modelId="{78A429B8-A0BB-4769-9103-64D696CD2914}" type="pres">
      <dgm:prSet presAssocID="{D781C39B-69B2-498A-ABC8-6F3AEDA724E2}" presName="accentRepeatNode" presStyleLbl="solidFgAcc1" presStyleIdx="1" presStyleCnt="4"/>
      <dgm:spPr/>
    </dgm:pt>
    <dgm:pt modelId="{901D43D2-F43C-44EC-8A86-5F1AFC6C948A}" type="pres">
      <dgm:prSet presAssocID="{D9028D92-84EE-491B-A82F-FC7DCB7A4BDB}" presName="text_3" presStyleLbl="node1" presStyleIdx="2" presStyleCnt="4">
        <dgm:presLayoutVars>
          <dgm:bulletEnabled val="1"/>
        </dgm:presLayoutVars>
      </dgm:prSet>
      <dgm:spPr/>
      <dgm:t>
        <a:bodyPr/>
        <a:lstStyle/>
        <a:p>
          <a:endParaRPr lang="tr-TR"/>
        </a:p>
      </dgm:t>
    </dgm:pt>
    <dgm:pt modelId="{CB868CA6-7D43-430B-8250-AC978D0C1CB8}" type="pres">
      <dgm:prSet presAssocID="{D9028D92-84EE-491B-A82F-FC7DCB7A4BDB}" presName="accent_3" presStyleCnt="0"/>
      <dgm:spPr/>
    </dgm:pt>
    <dgm:pt modelId="{8A2FA909-172D-4A46-ACFF-9625E3935C2E}" type="pres">
      <dgm:prSet presAssocID="{D9028D92-84EE-491B-A82F-FC7DCB7A4BDB}" presName="accentRepeatNode" presStyleLbl="solidFgAcc1" presStyleIdx="2" presStyleCnt="4"/>
      <dgm:spPr/>
    </dgm:pt>
    <dgm:pt modelId="{E4EF7CE9-9372-4D52-BD06-84AE107965D5}" type="pres">
      <dgm:prSet presAssocID="{65D3FCC5-5960-46EF-BAAF-D9DCD991675B}" presName="text_4" presStyleLbl="node1" presStyleIdx="3" presStyleCnt="4">
        <dgm:presLayoutVars>
          <dgm:bulletEnabled val="1"/>
        </dgm:presLayoutVars>
      </dgm:prSet>
      <dgm:spPr/>
      <dgm:t>
        <a:bodyPr/>
        <a:lstStyle/>
        <a:p>
          <a:endParaRPr lang="tr-TR"/>
        </a:p>
      </dgm:t>
    </dgm:pt>
    <dgm:pt modelId="{7A513E53-B941-40B9-A900-72F33E627EF9}" type="pres">
      <dgm:prSet presAssocID="{65D3FCC5-5960-46EF-BAAF-D9DCD991675B}" presName="accent_4" presStyleCnt="0"/>
      <dgm:spPr/>
    </dgm:pt>
    <dgm:pt modelId="{10D878A7-B0E8-47EF-9F89-CC75B6002BA4}" type="pres">
      <dgm:prSet presAssocID="{65D3FCC5-5960-46EF-BAAF-D9DCD991675B}" presName="accentRepeatNode" presStyleLbl="solidFgAcc1" presStyleIdx="3" presStyleCnt="4"/>
      <dgm:spPr/>
    </dgm:pt>
  </dgm:ptLst>
  <dgm:cxnLst>
    <dgm:cxn modelId="{488A18CF-2624-4FDA-AB38-A967AAEF221E}" type="presOf" srcId="{2B274F11-E473-4761-8564-E883EE73F8BF}" destId="{6DBF0AE6-7832-4878-9F43-95E6542393D0}" srcOrd="0" destOrd="0" presId="urn:microsoft.com/office/officeart/2008/layout/VerticalCurvedList"/>
    <dgm:cxn modelId="{5C98499A-0C15-4F01-B333-68749B8C3625}" srcId="{FA30147D-1A8B-4017-80D9-306436600441}" destId="{D781C39B-69B2-498A-ABC8-6F3AEDA724E2}" srcOrd="1" destOrd="0" parTransId="{E52C0223-6E0A-4BE0-8367-C680512ABAF1}" sibTransId="{D005131E-232C-4F7B-9108-19CF3D97BF6B}"/>
    <dgm:cxn modelId="{FEF9525D-5E01-418B-9116-B5F4068580E9}" type="presOf" srcId="{D9028D92-84EE-491B-A82F-FC7DCB7A4BDB}" destId="{901D43D2-F43C-44EC-8A86-5F1AFC6C948A}" srcOrd="0" destOrd="0" presId="urn:microsoft.com/office/officeart/2008/layout/VerticalCurvedList"/>
    <dgm:cxn modelId="{BE7A9387-7114-4037-909A-9124404A185F}" type="presOf" srcId="{65D3FCC5-5960-46EF-BAAF-D9DCD991675B}" destId="{E4EF7CE9-9372-4D52-BD06-84AE107965D5}" srcOrd="0" destOrd="0" presId="urn:microsoft.com/office/officeart/2008/layout/VerticalCurvedList"/>
    <dgm:cxn modelId="{9ADD2BED-20E3-48FD-ACAB-FC85C2A905A9}" srcId="{FA30147D-1A8B-4017-80D9-306436600441}" destId="{65D3FCC5-5960-46EF-BAAF-D9DCD991675B}" srcOrd="3" destOrd="0" parTransId="{DEDD272A-7FE7-49E5-ABCA-5CE61B6E4B9B}" sibTransId="{D5DC47C3-A9A2-4009-B196-058D79B03B9F}"/>
    <dgm:cxn modelId="{8472B275-7C20-4A66-BA49-2E502B8ECE4A}" type="presOf" srcId="{32D33C6E-E31A-4625-87E2-F1D4888048CE}" destId="{C874CED1-330C-4883-A495-3F5C38789486}" srcOrd="0" destOrd="0" presId="urn:microsoft.com/office/officeart/2008/layout/VerticalCurvedList"/>
    <dgm:cxn modelId="{4CA037BA-B651-4204-ADBD-46A3BD311A6E}" type="presOf" srcId="{D781C39B-69B2-498A-ABC8-6F3AEDA724E2}" destId="{444B5A66-0F09-4A3F-92D3-CB37F1613867}" srcOrd="0" destOrd="0" presId="urn:microsoft.com/office/officeart/2008/layout/VerticalCurvedList"/>
    <dgm:cxn modelId="{293D48D7-5316-40B7-A70D-9A15C96DF368}" type="presOf" srcId="{FA30147D-1A8B-4017-80D9-306436600441}" destId="{C204FE0B-EC9D-4075-9E0E-380A3E7F7542}" srcOrd="0" destOrd="0" presId="urn:microsoft.com/office/officeart/2008/layout/VerticalCurvedList"/>
    <dgm:cxn modelId="{0568DD0B-E49D-4054-96EF-FE2A67FD65C9}" srcId="{FA30147D-1A8B-4017-80D9-306436600441}" destId="{32D33C6E-E31A-4625-87E2-F1D4888048CE}" srcOrd="0" destOrd="0" parTransId="{ADBDC2AE-458D-4DC4-BE93-B1C29602B2BD}" sibTransId="{2B274F11-E473-4761-8564-E883EE73F8BF}"/>
    <dgm:cxn modelId="{1FC8C4D7-B3CF-4433-8FEF-024CD173B167}" srcId="{FA30147D-1A8B-4017-80D9-306436600441}" destId="{D9028D92-84EE-491B-A82F-FC7DCB7A4BDB}" srcOrd="2" destOrd="0" parTransId="{A605273C-0385-49AE-BE30-F102B2800650}" sibTransId="{CF26A7BA-383E-402F-BE71-D84286ED1134}"/>
    <dgm:cxn modelId="{96278788-4F43-4DD3-8923-0C57EE16EBF6}" type="presParOf" srcId="{C204FE0B-EC9D-4075-9E0E-380A3E7F7542}" destId="{5C90C67A-1C3F-4E26-B073-A2D530C26464}" srcOrd="0" destOrd="0" presId="urn:microsoft.com/office/officeart/2008/layout/VerticalCurvedList"/>
    <dgm:cxn modelId="{48C41BD1-010F-4F15-B26A-D2C7349C0783}" type="presParOf" srcId="{5C90C67A-1C3F-4E26-B073-A2D530C26464}" destId="{2B85E12D-46C3-41D5-9B0A-74B649F3C256}" srcOrd="0" destOrd="0" presId="urn:microsoft.com/office/officeart/2008/layout/VerticalCurvedList"/>
    <dgm:cxn modelId="{C5DE9411-BDF8-4633-9283-CE1552EECBD7}" type="presParOf" srcId="{2B85E12D-46C3-41D5-9B0A-74B649F3C256}" destId="{24F3F8F8-1CE2-4E57-8AB6-433284E81811}" srcOrd="0" destOrd="0" presId="urn:microsoft.com/office/officeart/2008/layout/VerticalCurvedList"/>
    <dgm:cxn modelId="{D0CEC2E9-4B32-4819-8E61-06568FC9200D}" type="presParOf" srcId="{2B85E12D-46C3-41D5-9B0A-74B649F3C256}" destId="{6DBF0AE6-7832-4878-9F43-95E6542393D0}" srcOrd="1" destOrd="0" presId="urn:microsoft.com/office/officeart/2008/layout/VerticalCurvedList"/>
    <dgm:cxn modelId="{D087EF0C-ED8B-43DB-B21B-6FADB8D3D33D}" type="presParOf" srcId="{2B85E12D-46C3-41D5-9B0A-74B649F3C256}" destId="{359A9C3E-8952-4270-81B7-4CC6183C94D8}" srcOrd="2" destOrd="0" presId="urn:microsoft.com/office/officeart/2008/layout/VerticalCurvedList"/>
    <dgm:cxn modelId="{67402D55-D853-44AA-A138-3586C5F3C9A9}" type="presParOf" srcId="{2B85E12D-46C3-41D5-9B0A-74B649F3C256}" destId="{89E7CF96-C1E3-4A68-A9EC-9BE81CB681EC}" srcOrd="3" destOrd="0" presId="urn:microsoft.com/office/officeart/2008/layout/VerticalCurvedList"/>
    <dgm:cxn modelId="{30E72D6B-D2CC-4324-9872-DB3CA8AD8151}" type="presParOf" srcId="{5C90C67A-1C3F-4E26-B073-A2D530C26464}" destId="{C874CED1-330C-4883-A495-3F5C38789486}" srcOrd="1" destOrd="0" presId="urn:microsoft.com/office/officeart/2008/layout/VerticalCurvedList"/>
    <dgm:cxn modelId="{6609ABB9-AFFF-46B4-B2CC-0DC08302F913}" type="presParOf" srcId="{5C90C67A-1C3F-4E26-B073-A2D530C26464}" destId="{03C8546E-8EA9-4F97-BAEA-FE11D8EB41E5}" srcOrd="2" destOrd="0" presId="urn:microsoft.com/office/officeart/2008/layout/VerticalCurvedList"/>
    <dgm:cxn modelId="{C539DB26-20CD-4EE9-A3B0-8CFD6543292A}" type="presParOf" srcId="{03C8546E-8EA9-4F97-BAEA-FE11D8EB41E5}" destId="{06B7C46B-A297-45FB-A61B-AD0370DFF960}" srcOrd="0" destOrd="0" presId="urn:microsoft.com/office/officeart/2008/layout/VerticalCurvedList"/>
    <dgm:cxn modelId="{BDA4A856-09F3-42BC-B834-04AA066C0BA6}" type="presParOf" srcId="{5C90C67A-1C3F-4E26-B073-A2D530C26464}" destId="{444B5A66-0F09-4A3F-92D3-CB37F1613867}" srcOrd="3" destOrd="0" presId="urn:microsoft.com/office/officeart/2008/layout/VerticalCurvedList"/>
    <dgm:cxn modelId="{16266EE9-E6C6-4049-8667-C4B0B99AC895}" type="presParOf" srcId="{5C90C67A-1C3F-4E26-B073-A2D530C26464}" destId="{2C1E88BD-804C-4A97-8C33-4A71BDBB899C}" srcOrd="4" destOrd="0" presId="urn:microsoft.com/office/officeart/2008/layout/VerticalCurvedList"/>
    <dgm:cxn modelId="{7F81A2F9-01CC-4A41-A1FD-3887308FE4D0}" type="presParOf" srcId="{2C1E88BD-804C-4A97-8C33-4A71BDBB899C}" destId="{78A429B8-A0BB-4769-9103-64D696CD2914}" srcOrd="0" destOrd="0" presId="urn:microsoft.com/office/officeart/2008/layout/VerticalCurvedList"/>
    <dgm:cxn modelId="{B7ADED54-AF0A-40BD-AC22-5016DAE0EAFF}" type="presParOf" srcId="{5C90C67A-1C3F-4E26-B073-A2D530C26464}" destId="{901D43D2-F43C-44EC-8A86-5F1AFC6C948A}" srcOrd="5" destOrd="0" presId="urn:microsoft.com/office/officeart/2008/layout/VerticalCurvedList"/>
    <dgm:cxn modelId="{4BC34B30-23A1-4DC7-A7AF-67D4F344568C}" type="presParOf" srcId="{5C90C67A-1C3F-4E26-B073-A2D530C26464}" destId="{CB868CA6-7D43-430B-8250-AC978D0C1CB8}" srcOrd="6" destOrd="0" presId="urn:microsoft.com/office/officeart/2008/layout/VerticalCurvedList"/>
    <dgm:cxn modelId="{106878F5-DA3F-41FE-98BB-B751A3808765}" type="presParOf" srcId="{CB868CA6-7D43-430B-8250-AC978D0C1CB8}" destId="{8A2FA909-172D-4A46-ACFF-9625E3935C2E}" srcOrd="0" destOrd="0" presId="urn:microsoft.com/office/officeart/2008/layout/VerticalCurvedList"/>
    <dgm:cxn modelId="{FDE423FE-988C-49A4-AC03-2D64F4C77250}" type="presParOf" srcId="{5C90C67A-1C3F-4E26-B073-A2D530C26464}" destId="{E4EF7CE9-9372-4D52-BD06-84AE107965D5}" srcOrd="7" destOrd="0" presId="urn:microsoft.com/office/officeart/2008/layout/VerticalCurvedList"/>
    <dgm:cxn modelId="{FC1A5118-945D-48DC-8FDE-8E4A49934D77}" type="presParOf" srcId="{5C90C67A-1C3F-4E26-B073-A2D530C26464}" destId="{7A513E53-B941-40B9-A900-72F33E627EF9}" srcOrd="8" destOrd="0" presId="urn:microsoft.com/office/officeart/2008/layout/VerticalCurvedList"/>
    <dgm:cxn modelId="{E9FA642F-6265-4A00-A856-E035D7356930}" type="presParOf" srcId="{7A513E53-B941-40B9-A900-72F33E627EF9}" destId="{10D878A7-B0E8-47EF-9F89-CC75B6002BA4}"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8F17951-0A2B-4606-B2D1-86C07894CC16}" type="doc">
      <dgm:prSet loTypeId="urn:microsoft.com/office/officeart/2005/8/layout/process1" loCatId="process" qsTypeId="urn:microsoft.com/office/officeart/2005/8/quickstyle/simple5" qsCatId="simple" csTypeId="urn:microsoft.com/office/officeart/2005/8/colors/accent0_1" csCatId="mainScheme"/>
      <dgm:spPr/>
      <dgm:t>
        <a:bodyPr/>
        <a:lstStyle/>
        <a:p>
          <a:endParaRPr lang="tr-TR"/>
        </a:p>
      </dgm:t>
    </dgm:pt>
    <dgm:pt modelId="{CFDDB73C-F596-4158-9B72-9611962BD585}">
      <dgm:prSet/>
      <dgm:spPr/>
      <dgm:t>
        <a:bodyPr/>
        <a:lstStyle/>
        <a:p>
          <a:pPr rtl="0"/>
          <a:r>
            <a:rPr lang="tr-TR" smtClean="0">
              <a:latin typeface="Times New Roman" panose="02020603050405020304" pitchFamily="18" charset="0"/>
              <a:cs typeface="Times New Roman" panose="02020603050405020304" pitchFamily="18" charset="0"/>
            </a:rPr>
            <a:t>Tesadüfilik testi-Runs testi</a:t>
          </a:r>
          <a:endParaRPr lang="tr-TR">
            <a:latin typeface="Times New Roman" panose="02020603050405020304" pitchFamily="18" charset="0"/>
            <a:cs typeface="Times New Roman" panose="02020603050405020304" pitchFamily="18" charset="0"/>
          </a:endParaRPr>
        </a:p>
      </dgm:t>
    </dgm:pt>
    <dgm:pt modelId="{CD0A0322-43E3-4C75-A083-245B07539863}" type="parTrans" cxnId="{2701F1C8-FA28-410A-A7FF-373808731B71}">
      <dgm:prSet/>
      <dgm:spPr/>
      <dgm:t>
        <a:bodyPr/>
        <a:lstStyle/>
        <a:p>
          <a:endParaRPr lang="tr-TR"/>
        </a:p>
      </dgm:t>
    </dgm:pt>
    <dgm:pt modelId="{CC2FCE58-7A9F-4084-BB53-BA4C208AE234}" type="sibTrans" cxnId="{2701F1C8-FA28-410A-A7FF-373808731B71}">
      <dgm:prSet/>
      <dgm:spPr/>
      <dgm:t>
        <a:bodyPr/>
        <a:lstStyle/>
        <a:p>
          <a:endParaRPr lang="tr-TR">
            <a:latin typeface="Times New Roman" panose="02020603050405020304" pitchFamily="18" charset="0"/>
            <a:cs typeface="Times New Roman" panose="02020603050405020304" pitchFamily="18" charset="0"/>
          </a:endParaRPr>
        </a:p>
      </dgm:t>
    </dgm:pt>
    <dgm:pt modelId="{C7917B1D-2E23-4226-A911-E917EB490AB4}">
      <dgm:prSet/>
      <dgm:spPr/>
      <dgm:t>
        <a:bodyPr/>
        <a:lstStyle/>
        <a:p>
          <a:pPr rtl="0"/>
          <a:r>
            <a:rPr lang="tr-TR" smtClean="0">
              <a:latin typeface="Times New Roman" panose="02020603050405020304" pitchFamily="18" charset="0"/>
              <a:cs typeface="Times New Roman" panose="02020603050405020304" pitchFamily="18" charset="0"/>
            </a:rPr>
            <a:t>Bağımsızlık testi-Ki kare testi</a:t>
          </a:r>
          <a:endParaRPr lang="tr-TR">
            <a:latin typeface="Times New Roman" panose="02020603050405020304" pitchFamily="18" charset="0"/>
            <a:cs typeface="Times New Roman" panose="02020603050405020304" pitchFamily="18" charset="0"/>
          </a:endParaRPr>
        </a:p>
      </dgm:t>
    </dgm:pt>
    <dgm:pt modelId="{D474C165-B55D-414F-900B-4BDC2567C105}" type="parTrans" cxnId="{40D8F41E-149B-40A9-BFB3-61D5ED98BFFE}">
      <dgm:prSet/>
      <dgm:spPr/>
      <dgm:t>
        <a:bodyPr/>
        <a:lstStyle/>
        <a:p>
          <a:endParaRPr lang="tr-TR"/>
        </a:p>
      </dgm:t>
    </dgm:pt>
    <dgm:pt modelId="{4E76311A-F03E-4AA5-BE82-B27F072043E8}" type="sibTrans" cxnId="{40D8F41E-149B-40A9-BFB3-61D5ED98BFFE}">
      <dgm:prSet/>
      <dgm:spPr/>
      <dgm:t>
        <a:bodyPr/>
        <a:lstStyle/>
        <a:p>
          <a:endParaRPr lang="tr-TR">
            <a:latin typeface="Times New Roman" panose="02020603050405020304" pitchFamily="18" charset="0"/>
            <a:cs typeface="Times New Roman" panose="02020603050405020304" pitchFamily="18" charset="0"/>
          </a:endParaRPr>
        </a:p>
      </dgm:t>
    </dgm:pt>
    <dgm:pt modelId="{34BAF5FA-4E7F-4015-8E90-58D1B84E910B}">
      <dgm:prSet/>
      <dgm:spPr/>
      <dgm:t>
        <a:bodyPr/>
        <a:lstStyle/>
        <a:p>
          <a:pPr rtl="0"/>
          <a:r>
            <a:rPr lang="tr-TR" smtClean="0">
              <a:latin typeface="Times New Roman" panose="02020603050405020304" pitchFamily="18" charset="0"/>
              <a:cs typeface="Times New Roman" panose="02020603050405020304" pitchFamily="18" charset="0"/>
            </a:rPr>
            <a:t>Güvenirlik analizi- Cronbach alfa</a:t>
          </a:r>
          <a:endParaRPr lang="tr-TR">
            <a:latin typeface="Times New Roman" panose="02020603050405020304" pitchFamily="18" charset="0"/>
            <a:cs typeface="Times New Roman" panose="02020603050405020304" pitchFamily="18" charset="0"/>
          </a:endParaRPr>
        </a:p>
      </dgm:t>
    </dgm:pt>
    <dgm:pt modelId="{CCCCBCDA-16FA-41FA-A6A3-F352EAD6F3E3}" type="parTrans" cxnId="{0B9DDFB3-B4CC-4197-9330-09234A0F9E2F}">
      <dgm:prSet/>
      <dgm:spPr/>
      <dgm:t>
        <a:bodyPr/>
        <a:lstStyle/>
        <a:p>
          <a:endParaRPr lang="tr-TR"/>
        </a:p>
      </dgm:t>
    </dgm:pt>
    <dgm:pt modelId="{9C7BECE1-70BC-466A-90E9-24895B2C4010}" type="sibTrans" cxnId="{0B9DDFB3-B4CC-4197-9330-09234A0F9E2F}">
      <dgm:prSet/>
      <dgm:spPr/>
      <dgm:t>
        <a:bodyPr/>
        <a:lstStyle/>
        <a:p>
          <a:endParaRPr lang="tr-TR"/>
        </a:p>
      </dgm:t>
    </dgm:pt>
    <dgm:pt modelId="{3231F551-1AB6-4BA2-87C4-D43B8E4328F9}">
      <dgm:prSet/>
      <dgm:spPr/>
      <dgm:t>
        <a:bodyPr/>
        <a:lstStyle/>
        <a:p>
          <a:pPr rtl="0"/>
          <a:r>
            <a:rPr lang="tr-TR" smtClean="0">
              <a:latin typeface="Times New Roman" panose="02020603050405020304" pitchFamily="18" charset="0"/>
              <a:cs typeface="Times New Roman" panose="02020603050405020304" pitchFamily="18" charset="0"/>
            </a:rPr>
            <a:t>Düşünme tarzı alfa değeri 0.737</a:t>
          </a:r>
          <a:endParaRPr lang="tr-TR">
            <a:latin typeface="Times New Roman" panose="02020603050405020304" pitchFamily="18" charset="0"/>
            <a:cs typeface="Times New Roman" panose="02020603050405020304" pitchFamily="18" charset="0"/>
          </a:endParaRPr>
        </a:p>
      </dgm:t>
    </dgm:pt>
    <dgm:pt modelId="{2B2C5490-3BFD-4217-92B8-459E9177C6B7}" type="parTrans" cxnId="{3A8B63F8-3582-4EC4-8EA3-940984A3877F}">
      <dgm:prSet/>
      <dgm:spPr/>
      <dgm:t>
        <a:bodyPr/>
        <a:lstStyle/>
        <a:p>
          <a:endParaRPr lang="tr-TR"/>
        </a:p>
      </dgm:t>
    </dgm:pt>
    <dgm:pt modelId="{E331982C-2E12-44F3-ADC4-5C4609BBBCAC}" type="sibTrans" cxnId="{3A8B63F8-3582-4EC4-8EA3-940984A3877F}">
      <dgm:prSet/>
      <dgm:spPr/>
      <dgm:t>
        <a:bodyPr/>
        <a:lstStyle/>
        <a:p>
          <a:endParaRPr lang="tr-TR"/>
        </a:p>
      </dgm:t>
    </dgm:pt>
    <dgm:pt modelId="{1B93B243-243A-45A0-91C1-E0184EFACF9E}" type="pres">
      <dgm:prSet presAssocID="{A8F17951-0A2B-4606-B2D1-86C07894CC16}" presName="Name0" presStyleCnt="0">
        <dgm:presLayoutVars>
          <dgm:dir/>
          <dgm:resizeHandles val="exact"/>
        </dgm:presLayoutVars>
      </dgm:prSet>
      <dgm:spPr/>
      <dgm:t>
        <a:bodyPr/>
        <a:lstStyle/>
        <a:p>
          <a:endParaRPr lang="tr-TR"/>
        </a:p>
      </dgm:t>
    </dgm:pt>
    <dgm:pt modelId="{59B925F4-9C36-41F9-BB59-9CAAF1C80DA5}" type="pres">
      <dgm:prSet presAssocID="{CFDDB73C-F596-4158-9B72-9611962BD585}" presName="node" presStyleLbl="node1" presStyleIdx="0" presStyleCnt="3">
        <dgm:presLayoutVars>
          <dgm:bulletEnabled val="1"/>
        </dgm:presLayoutVars>
      </dgm:prSet>
      <dgm:spPr/>
      <dgm:t>
        <a:bodyPr/>
        <a:lstStyle/>
        <a:p>
          <a:endParaRPr lang="tr-TR"/>
        </a:p>
      </dgm:t>
    </dgm:pt>
    <dgm:pt modelId="{12B14451-4587-489B-8B39-43E10F051EC2}" type="pres">
      <dgm:prSet presAssocID="{CC2FCE58-7A9F-4084-BB53-BA4C208AE234}" presName="sibTrans" presStyleLbl="sibTrans2D1" presStyleIdx="0" presStyleCnt="2"/>
      <dgm:spPr/>
      <dgm:t>
        <a:bodyPr/>
        <a:lstStyle/>
        <a:p>
          <a:endParaRPr lang="tr-TR"/>
        </a:p>
      </dgm:t>
    </dgm:pt>
    <dgm:pt modelId="{44E07EDF-2323-480A-A785-65C9B18BBD45}" type="pres">
      <dgm:prSet presAssocID="{CC2FCE58-7A9F-4084-BB53-BA4C208AE234}" presName="connectorText" presStyleLbl="sibTrans2D1" presStyleIdx="0" presStyleCnt="2"/>
      <dgm:spPr/>
      <dgm:t>
        <a:bodyPr/>
        <a:lstStyle/>
        <a:p>
          <a:endParaRPr lang="tr-TR"/>
        </a:p>
      </dgm:t>
    </dgm:pt>
    <dgm:pt modelId="{C7F252D1-2B28-4BFB-97ED-27C5D7AF1C3D}" type="pres">
      <dgm:prSet presAssocID="{C7917B1D-2E23-4226-A911-E917EB490AB4}" presName="node" presStyleLbl="node1" presStyleIdx="1" presStyleCnt="3">
        <dgm:presLayoutVars>
          <dgm:bulletEnabled val="1"/>
        </dgm:presLayoutVars>
      </dgm:prSet>
      <dgm:spPr/>
      <dgm:t>
        <a:bodyPr/>
        <a:lstStyle/>
        <a:p>
          <a:endParaRPr lang="tr-TR"/>
        </a:p>
      </dgm:t>
    </dgm:pt>
    <dgm:pt modelId="{2E1AC1F7-8D4E-413A-A254-4BDC9F8F6193}" type="pres">
      <dgm:prSet presAssocID="{4E76311A-F03E-4AA5-BE82-B27F072043E8}" presName="sibTrans" presStyleLbl="sibTrans2D1" presStyleIdx="1" presStyleCnt="2"/>
      <dgm:spPr/>
      <dgm:t>
        <a:bodyPr/>
        <a:lstStyle/>
        <a:p>
          <a:endParaRPr lang="tr-TR"/>
        </a:p>
      </dgm:t>
    </dgm:pt>
    <dgm:pt modelId="{8A79705D-5B8E-4640-8E5C-DC2805D8CD0E}" type="pres">
      <dgm:prSet presAssocID="{4E76311A-F03E-4AA5-BE82-B27F072043E8}" presName="connectorText" presStyleLbl="sibTrans2D1" presStyleIdx="1" presStyleCnt="2"/>
      <dgm:spPr/>
      <dgm:t>
        <a:bodyPr/>
        <a:lstStyle/>
        <a:p>
          <a:endParaRPr lang="tr-TR"/>
        </a:p>
      </dgm:t>
    </dgm:pt>
    <dgm:pt modelId="{20917D0B-C57A-4B2F-BFA0-6CF4175EF2C7}" type="pres">
      <dgm:prSet presAssocID="{34BAF5FA-4E7F-4015-8E90-58D1B84E910B}" presName="node" presStyleLbl="node1" presStyleIdx="2" presStyleCnt="3">
        <dgm:presLayoutVars>
          <dgm:bulletEnabled val="1"/>
        </dgm:presLayoutVars>
      </dgm:prSet>
      <dgm:spPr/>
      <dgm:t>
        <a:bodyPr/>
        <a:lstStyle/>
        <a:p>
          <a:endParaRPr lang="tr-TR"/>
        </a:p>
      </dgm:t>
    </dgm:pt>
  </dgm:ptLst>
  <dgm:cxnLst>
    <dgm:cxn modelId="{1E7B8ECF-483C-43A7-B092-4A47D9E07C46}" type="presOf" srcId="{4E76311A-F03E-4AA5-BE82-B27F072043E8}" destId="{2E1AC1F7-8D4E-413A-A254-4BDC9F8F6193}" srcOrd="0" destOrd="0" presId="urn:microsoft.com/office/officeart/2005/8/layout/process1"/>
    <dgm:cxn modelId="{17698BDF-9FDB-40B5-A5B9-D80B3DF4A2D4}" type="presOf" srcId="{4E76311A-F03E-4AA5-BE82-B27F072043E8}" destId="{8A79705D-5B8E-4640-8E5C-DC2805D8CD0E}" srcOrd="1" destOrd="0" presId="urn:microsoft.com/office/officeart/2005/8/layout/process1"/>
    <dgm:cxn modelId="{09F044A0-5A6C-4465-B259-76D76E413FE5}" type="presOf" srcId="{CC2FCE58-7A9F-4084-BB53-BA4C208AE234}" destId="{12B14451-4587-489B-8B39-43E10F051EC2}" srcOrd="0" destOrd="0" presId="urn:microsoft.com/office/officeart/2005/8/layout/process1"/>
    <dgm:cxn modelId="{2701F1C8-FA28-410A-A7FF-373808731B71}" srcId="{A8F17951-0A2B-4606-B2D1-86C07894CC16}" destId="{CFDDB73C-F596-4158-9B72-9611962BD585}" srcOrd="0" destOrd="0" parTransId="{CD0A0322-43E3-4C75-A083-245B07539863}" sibTransId="{CC2FCE58-7A9F-4084-BB53-BA4C208AE234}"/>
    <dgm:cxn modelId="{3A8B63F8-3582-4EC4-8EA3-940984A3877F}" srcId="{34BAF5FA-4E7F-4015-8E90-58D1B84E910B}" destId="{3231F551-1AB6-4BA2-87C4-D43B8E4328F9}" srcOrd="0" destOrd="0" parTransId="{2B2C5490-3BFD-4217-92B8-459E9177C6B7}" sibTransId="{E331982C-2E12-44F3-ADC4-5C4609BBBCAC}"/>
    <dgm:cxn modelId="{0B9DDFB3-B4CC-4197-9330-09234A0F9E2F}" srcId="{A8F17951-0A2B-4606-B2D1-86C07894CC16}" destId="{34BAF5FA-4E7F-4015-8E90-58D1B84E910B}" srcOrd="2" destOrd="0" parTransId="{CCCCBCDA-16FA-41FA-A6A3-F352EAD6F3E3}" sibTransId="{9C7BECE1-70BC-466A-90E9-24895B2C4010}"/>
    <dgm:cxn modelId="{E70AF146-C82E-4550-AE52-8DB99012E9C9}" type="presOf" srcId="{C7917B1D-2E23-4226-A911-E917EB490AB4}" destId="{C7F252D1-2B28-4BFB-97ED-27C5D7AF1C3D}" srcOrd="0" destOrd="0" presId="urn:microsoft.com/office/officeart/2005/8/layout/process1"/>
    <dgm:cxn modelId="{EAAED3F4-F210-4B48-B47F-A7F870E42916}" type="presOf" srcId="{3231F551-1AB6-4BA2-87C4-D43B8E4328F9}" destId="{20917D0B-C57A-4B2F-BFA0-6CF4175EF2C7}" srcOrd="0" destOrd="1" presId="urn:microsoft.com/office/officeart/2005/8/layout/process1"/>
    <dgm:cxn modelId="{40D8F41E-149B-40A9-BFB3-61D5ED98BFFE}" srcId="{A8F17951-0A2B-4606-B2D1-86C07894CC16}" destId="{C7917B1D-2E23-4226-A911-E917EB490AB4}" srcOrd="1" destOrd="0" parTransId="{D474C165-B55D-414F-900B-4BDC2567C105}" sibTransId="{4E76311A-F03E-4AA5-BE82-B27F072043E8}"/>
    <dgm:cxn modelId="{0FC1B656-3954-43C0-BD38-C273F6969B68}" type="presOf" srcId="{34BAF5FA-4E7F-4015-8E90-58D1B84E910B}" destId="{20917D0B-C57A-4B2F-BFA0-6CF4175EF2C7}" srcOrd="0" destOrd="0" presId="urn:microsoft.com/office/officeart/2005/8/layout/process1"/>
    <dgm:cxn modelId="{68F83BCF-CE4C-469A-A3D4-45785FFA7515}" type="presOf" srcId="{CFDDB73C-F596-4158-9B72-9611962BD585}" destId="{59B925F4-9C36-41F9-BB59-9CAAF1C80DA5}" srcOrd="0" destOrd="0" presId="urn:microsoft.com/office/officeart/2005/8/layout/process1"/>
    <dgm:cxn modelId="{DD79475A-A171-4DD1-A391-5AC81A609B30}" type="presOf" srcId="{A8F17951-0A2B-4606-B2D1-86C07894CC16}" destId="{1B93B243-243A-45A0-91C1-E0184EFACF9E}" srcOrd="0" destOrd="0" presId="urn:microsoft.com/office/officeart/2005/8/layout/process1"/>
    <dgm:cxn modelId="{32B62A37-7A2C-43AA-91EB-C191AA0DA34C}" type="presOf" srcId="{CC2FCE58-7A9F-4084-BB53-BA4C208AE234}" destId="{44E07EDF-2323-480A-A785-65C9B18BBD45}" srcOrd="1" destOrd="0" presId="urn:microsoft.com/office/officeart/2005/8/layout/process1"/>
    <dgm:cxn modelId="{E6437253-E327-4913-A186-229B779DB872}" type="presParOf" srcId="{1B93B243-243A-45A0-91C1-E0184EFACF9E}" destId="{59B925F4-9C36-41F9-BB59-9CAAF1C80DA5}" srcOrd="0" destOrd="0" presId="urn:microsoft.com/office/officeart/2005/8/layout/process1"/>
    <dgm:cxn modelId="{2A45D349-12A2-49C1-974A-D3688D9DAF1B}" type="presParOf" srcId="{1B93B243-243A-45A0-91C1-E0184EFACF9E}" destId="{12B14451-4587-489B-8B39-43E10F051EC2}" srcOrd="1" destOrd="0" presId="urn:microsoft.com/office/officeart/2005/8/layout/process1"/>
    <dgm:cxn modelId="{A8AB0C4E-A375-47C0-8FCA-F1BEA53FF7F5}" type="presParOf" srcId="{12B14451-4587-489B-8B39-43E10F051EC2}" destId="{44E07EDF-2323-480A-A785-65C9B18BBD45}" srcOrd="0" destOrd="0" presId="urn:microsoft.com/office/officeart/2005/8/layout/process1"/>
    <dgm:cxn modelId="{60768885-F9B4-4529-98F3-B988CAA76D2A}" type="presParOf" srcId="{1B93B243-243A-45A0-91C1-E0184EFACF9E}" destId="{C7F252D1-2B28-4BFB-97ED-27C5D7AF1C3D}" srcOrd="2" destOrd="0" presId="urn:microsoft.com/office/officeart/2005/8/layout/process1"/>
    <dgm:cxn modelId="{7D4F9238-2A9B-4330-915B-753E89EABB27}" type="presParOf" srcId="{1B93B243-243A-45A0-91C1-E0184EFACF9E}" destId="{2E1AC1F7-8D4E-413A-A254-4BDC9F8F6193}" srcOrd="3" destOrd="0" presId="urn:microsoft.com/office/officeart/2005/8/layout/process1"/>
    <dgm:cxn modelId="{E146AB97-669C-4B2A-8F2A-EEC131320113}" type="presParOf" srcId="{2E1AC1F7-8D4E-413A-A254-4BDC9F8F6193}" destId="{8A79705D-5B8E-4640-8E5C-DC2805D8CD0E}" srcOrd="0" destOrd="0" presId="urn:microsoft.com/office/officeart/2005/8/layout/process1"/>
    <dgm:cxn modelId="{CB17CFCA-F037-4B3C-B0DE-739E228F3916}" type="presParOf" srcId="{1B93B243-243A-45A0-91C1-E0184EFACF9E}" destId="{20917D0B-C57A-4B2F-BFA0-6CF4175EF2C7}"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48924FA-AF00-4431-8DE2-A287CF949C65}" type="doc">
      <dgm:prSet loTypeId="urn:microsoft.com/office/officeart/2005/8/layout/process4" loCatId="list" qsTypeId="urn:microsoft.com/office/officeart/2005/8/quickstyle/simple5" qsCatId="simple" csTypeId="urn:microsoft.com/office/officeart/2005/8/colors/accent0_1" csCatId="mainScheme" phldr="1"/>
      <dgm:spPr/>
      <dgm:t>
        <a:bodyPr/>
        <a:lstStyle/>
        <a:p>
          <a:endParaRPr lang="tr-TR"/>
        </a:p>
      </dgm:t>
    </dgm:pt>
    <dgm:pt modelId="{D931F7D1-9406-4931-851A-8EFDB52CE24F}">
      <dgm:prSet custT="1"/>
      <dgm:spPr/>
      <dgm:t>
        <a:bodyPr/>
        <a:lstStyle/>
        <a:p>
          <a:pPr rtl="0"/>
          <a:r>
            <a:rPr lang="tr-TR" sz="2400" dirty="0" smtClean="0">
              <a:latin typeface="Times New Roman" panose="02020603050405020304" pitchFamily="18" charset="0"/>
              <a:cs typeface="Times New Roman" panose="02020603050405020304" pitchFamily="18" charset="0"/>
            </a:rPr>
            <a:t>Tek Yönlü Varyans Analizi (ANOVA)</a:t>
          </a:r>
          <a:endParaRPr lang="tr-TR" sz="2400" dirty="0">
            <a:latin typeface="Times New Roman" panose="02020603050405020304" pitchFamily="18" charset="0"/>
            <a:cs typeface="Times New Roman" panose="02020603050405020304" pitchFamily="18" charset="0"/>
          </a:endParaRPr>
        </a:p>
      </dgm:t>
    </dgm:pt>
    <dgm:pt modelId="{5FC3ED54-3924-41AB-B4C5-C75FB7467D3F}" type="parTrans" cxnId="{DE46BE23-2B93-42A7-994D-A0BD674A86A2}">
      <dgm:prSet/>
      <dgm:spPr/>
      <dgm:t>
        <a:bodyPr/>
        <a:lstStyle/>
        <a:p>
          <a:endParaRPr lang="tr-TR"/>
        </a:p>
      </dgm:t>
    </dgm:pt>
    <dgm:pt modelId="{0203F751-1B9C-4210-ADC3-C27271089FFC}" type="sibTrans" cxnId="{DE46BE23-2B93-42A7-994D-A0BD674A86A2}">
      <dgm:prSet/>
      <dgm:spPr/>
      <dgm:t>
        <a:bodyPr/>
        <a:lstStyle/>
        <a:p>
          <a:endParaRPr lang="tr-TR"/>
        </a:p>
      </dgm:t>
    </dgm:pt>
    <dgm:pt modelId="{431215F7-1141-4A70-B75B-83DCAFDD8759}">
      <dgm:prSet custT="1"/>
      <dgm:spPr/>
      <dgm:t>
        <a:bodyPr/>
        <a:lstStyle/>
        <a:p>
          <a:pPr rtl="0"/>
          <a:r>
            <a:rPr lang="tr-TR" sz="2400" dirty="0" smtClean="0">
              <a:latin typeface="Times New Roman" panose="02020603050405020304" pitchFamily="18" charset="0"/>
              <a:cs typeface="Times New Roman" panose="02020603050405020304" pitchFamily="18" charset="0"/>
            </a:rPr>
            <a:t>Levene testinin anlamlılık değeri 0,119 (p</a:t>
          </a:r>
          <a:r>
            <a:rPr lang="tr-TR" sz="2400" u="sng" dirty="0" smtClean="0">
              <a:latin typeface="Times New Roman" panose="02020603050405020304" pitchFamily="18" charset="0"/>
              <a:cs typeface="Times New Roman" panose="02020603050405020304" pitchFamily="18" charset="0"/>
            </a:rPr>
            <a:t>&gt;</a:t>
          </a:r>
          <a:r>
            <a:rPr lang="tr-TR" sz="2400" dirty="0" smtClean="0">
              <a:latin typeface="Times New Roman" panose="02020603050405020304" pitchFamily="18" charset="0"/>
              <a:cs typeface="Times New Roman" panose="02020603050405020304" pitchFamily="18" charset="0"/>
            </a:rPr>
            <a:t>0,05) </a:t>
          </a:r>
          <a:endParaRPr lang="tr-TR" sz="2400" dirty="0">
            <a:latin typeface="Times New Roman" panose="02020603050405020304" pitchFamily="18" charset="0"/>
            <a:cs typeface="Times New Roman" panose="02020603050405020304" pitchFamily="18" charset="0"/>
          </a:endParaRPr>
        </a:p>
      </dgm:t>
    </dgm:pt>
    <dgm:pt modelId="{626FB43F-6154-4E9D-A1BA-F479EBC0B4FC}" type="parTrans" cxnId="{3A0E26C9-2C99-49D9-89D1-60BBD9832794}">
      <dgm:prSet/>
      <dgm:spPr/>
      <dgm:t>
        <a:bodyPr/>
        <a:lstStyle/>
        <a:p>
          <a:endParaRPr lang="tr-TR"/>
        </a:p>
      </dgm:t>
    </dgm:pt>
    <dgm:pt modelId="{D5DFF8CB-2A8B-4E93-A1F0-B4B7EF65386B}" type="sibTrans" cxnId="{3A0E26C9-2C99-49D9-89D1-60BBD9832794}">
      <dgm:prSet/>
      <dgm:spPr/>
      <dgm:t>
        <a:bodyPr/>
        <a:lstStyle/>
        <a:p>
          <a:endParaRPr lang="tr-TR"/>
        </a:p>
      </dgm:t>
    </dgm:pt>
    <dgm:pt modelId="{4F1E237C-8F1F-44A1-BFDA-AE33A0F55E8D}">
      <dgm:prSet custT="1"/>
      <dgm:spPr/>
      <dgm:t>
        <a:bodyPr/>
        <a:lstStyle/>
        <a:p>
          <a:pPr rtl="0"/>
          <a:r>
            <a:rPr lang="tr-TR" sz="2400" smtClean="0">
              <a:latin typeface="Times New Roman" panose="02020603050405020304" pitchFamily="18" charset="0"/>
              <a:cs typeface="Times New Roman" panose="02020603050405020304" pitchFamily="18" charset="0"/>
            </a:rPr>
            <a:t>p=0,003 (p</a:t>
          </a:r>
          <a:r>
            <a:rPr lang="tr-TR" sz="2400" u="sng" smtClean="0">
              <a:latin typeface="Times New Roman" panose="02020603050405020304" pitchFamily="18" charset="0"/>
              <a:cs typeface="Times New Roman" panose="02020603050405020304" pitchFamily="18" charset="0"/>
            </a:rPr>
            <a:t>&lt;</a:t>
          </a:r>
          <a:r>
            <a:rPr lang="tr-TR" sz="2400" smtClean="0">
              <a:latin typeface="Times New Roman" panose="02020603050405020304" pitchFamily="18" charset="0"/>
              <a:cs typeface="Times New Roman" panose="02020603050405020304" pitchFamily="18" charset="0"/>
            </a:rPr>
            <a:t>0,05) </a:t>
          </a:r>
          <a:endParaRPr lang="tr-TR" sz="2400">
            <a:latin typeface="Times New Roman" panose="02020603050405020304" pitchFamily="18" charset="0"/>
            <a:cs typeface="Times New Roman" panose="02020603050405020304" pitchFamily="18" charset="0"/>
          </a:endParaRPr>
        </a:p>
      </dgm:t>
    </dgm:pt>
    <dgm:pt modelId="{E283D541-7219-49D6-A94A-232306454757}" type="parTrans" cxnId="{D1666C5C-FB68-4025-B3C4-95EF9E70BAD0}">
      <dgm:prSet/>
      <dgm:spPr/>
      <dgm:t>
        <a:bodyPr/>
        <a:lstStyle/>
        <a:p>
          <a:endParaRPr lang="tr-TR"/>
        </a:p>
      </dgm:t>
    </dgm:pt>
    <dgm:pt modelId="{12DF288D-CC99-43DA-A42B-0639DD959182}" type="sibTrans" cxnId="{D1666C5C-FB68-4025-B3C4-95EF9E70BAD0}">
      <dgm:prSet/>
      <dgm:spPr/>
      <dgm:t>
        <a:bodyPr/>
        <a:lstStyle/>
        <a:p>
          <a:endParaRPr lang="tr-TR"/>
        </a:p>
      </dgm:t>
    </dgm:pt>
    <dgm:pt modelId="{63D3022C-F678-4A57-ABEE-DD732DCF4F3A}">
      <dgm:prSet custT="1"/>
      <dgm:spPr/>
      <dgm:t>
        <a:bodyPr/>
        <a:lstStyle/>
        <a:p>
          <a:pPr rtl="0"/>
          <a:r>
            <a:rPr lang="tr-TR" sz="2400" smtClean="0">
              <a:latin typeface="Times New Roman" panose="02020603050405020304" pitchFamily="18" charset="0"/>
              <a:cs typeface="Times New Roman" panose="02020603050405020304" pitchFamily="18" charset="0"/>
            </a:rPr>
            <a:t>Tukey testi </a:t>
          </a:r>
          <a:endParaRPr lang="tr-TR" sz="2400">
            <a:latin typeface="Times New Roman" panose="02020603050405020304" pitchFamily="18" charset="0"/>
            <a:cs typeface="Times New Roman" panose="02020603050405020304" pitchFamily="18" charset="0"/>
          </a:endParaRPr>
        </a:p>
      </dgm:t>
    </dgm:pt>
    <dgm:pt modelId="{A1164C3A-E41E-4EBA-9C29-6497460EE428}" type="parTrans" cxnId="{354EB786-CABA-4988-BF24-C642056F1436}">
      <dgm:prSet/>
      <dgm:spPr/>
      <dgm:t>
        <a:bodyPr/>
        <a:lstStyle/>
        <a:p>
          <a:endParaRPr lang="tr-TR"/>
        </a:p>
      </dgm:t>
    </dgm:pt>
    <dgm:pt modelId="{CF0EECAB-5173-4203-972C-A30DBC0FBCF2}" type="sibTrans" cxnId="{354EB786-CABA-4988-BF24-C642056F1436}">
      <dgm:prSet/>
      <dgm:spPr/>
      <dgm:t>
        <a:bodyPr/>
        <a:lstStyle/>
        <a:p>
          <a:endParaRPr lang="tr-TR"/>
        </a:p>
      </dgm:t>
    </dgm:pt>
    <dgm:pt modelId="{DF7ACE03-857F-44CF-B0FA-1062C80B4E05}">
      <dgm:prSet custT="1"/>
      <dgm:spPr/>
      <dgm:t>
        <a:bodyPr/>
        <a:lstStyle/>
        <a:p>
          <a:pPr rtl="0"/>
          <a:r>
            <a:rPr lang="tr-TR" sz="2000" dirty="0" smtClean="0">
              <a:latin typeface="Times New Roman" panose="02020603050405020304" pitchFamily="18" charset="0"/>
              <a:cs typeface="Times New Roman" panose="02020603050405020304" pitchFamily="18" charset="0"/>
            </a:rPr>
            <a:t>Yenilikçiler ile Takipçiler (p=0,002</a:t>
          </a:r>
          <a:r>
            <a:rPr lang="tr-TR" sz="2000" u="sng" dirty="0" smtClean="0">
              <a:latin typeface="Times New Roman" panose="02020603050405020304" pitchFamily="18" charset="0"/>
              <a:cs typeface="Times New Roman" panose="02020603050405020304" pitchFamily="18" charset="0"/>
            </a:rPr>
            <a:t>&lt;</a:t>
          </a:r>
          <a:r>
            <a:rPr lang="tr-TR" sz="2000" dirty="0" smtClean="0">
              <a:latin typeface="Times New Roman" panose="02020603050405020304" pitchFamily="18" charset="0"/>
              <a:cs typeface="Times New Roman" panose="02020603050405020304" pitchFamily="18" charset="0"/>
            </a:rPr>
            <a:t>0,05) 	</a:t>
          </a:r>
          <a:endParaRPr lang="tr-TR" sz="2000" dirty="0">
            <a:latin typeface="Times New Roman" panose="02020603050405020304" pitchFamily="18" charset="0"/>
            <a:cs typeface="Times New Roman" panose="02020603050405020304" pitchFamily="18" charset="0"/>
          </a:endParaRPr>
        </a:p>
      </dgm:t>
    </dgm:pt>
    <dgm:pt modelId="{B1FF1C25-B1AA-4794-8B8D-905420A92893}" type="parTrans" cxnId="{FD080FE4-427D-4C4C-B3F8-6F19EFE8251B}">
      <dgm:prSet/>
      <dgm:spPr/>
      <dgm:t>
        <a:bodyPr/>
        <a:lstStyle/>
        <a:p>
          <a:endParaRPr lang="tr-TR"/>
        </a:p>
      </dgm:t>
    </dgm:pt>
    <dgm:pt modelId="{723BBAC9-D051-4FAB-9688-CEC007E62A74}" type="sibTrans" cxnId="{FD080FE4-427D-4C4C-B3F8-6F19EFE8251B}">
      <dgm:prSet/>
      <dgm:spPr/>
      <dgm:t>
        <a:bodyPr/>
        <a:lstStyle/>
        <a:p>
          <a:endParaRPr lang="tr-TR"/>
        </a:p>
      </dgm:t>
    </dgm:pt>
    <dgm:pt modelId="{CC3C2EE4-53DA-4F97-A506-C52ECA159848}">
      <dgm:prSet custT="1"/>
      <dgm:spPr/>
      <dgm:t>
        <a:bodyPr/>
        <a:lstStyle/>
        <a:p>
          <a:pPr rtl="0"/>
          <a:r>
            <a:rPr lang="tr-TR" sz="2000" dirty="0" smtClean="0">
              <a:latin typeface="Times New Roman" panose="02020603050405020304" pitchFamily="18" charset="0"/>
              <a:cs typeface="Times New Roman" panose="02020603050405020304" pitchFamily="18" charset="0"/>
            </a:rPr>
            <a:t>Erken Benimseyenler ile Takipçiler (p=0,012</a:t>
          </a:r>
          <a:r>
            <a:rPr lang="tr-TR" sz="2000" u="sng" dirty="0" smtClean="0">
              <a:latin typeface="Times New Roman" panose="02020603050405020304" pitchFamily="18" charset="0"/>
              <a:cs typeface="Times New Roman" panose="02020603050405020304" pitchFamily="18" charset="0"/>
            </a:rPr>
            <a:t>&lt;</a:t>
          </a:r>
          <a:r>
            <a:rPr lang="tr-TR" sz="2000" dirty="0" smtClean="0">
              <a:latin typeface="Times New Roman" panose="02020603050405020304" pitchFamily="18" charset="0"/>
              <a:cs typeface="Times New Roman" panose="02020603050405020304" pitchFamily="18" charset="0"/>
            </a:rPr>
            <a:t>0,05)</a:t>
          </a:r>
          <a:endParaRPr lang="tr-TR" sz="2000" dirty="0">
            <a:latin typeface="Times New Roman" panose="02020603050405020304" pitchFamily="18" charset="0"/>
            <a:cs typeface="Times New Roman" panose="02020603050405020304" pitchFamily="18" charset="0"/>
          </a:endParaRPr>
        </a:p>
      </dgm:t>
    </dgm:pt>
    <dgm:pt modelId="{4D7E3005-94A9-4A16-A6AA-99081BED6E0E}" type="parTrans" cxnId="{4C5BCAF2-40DB-4A63-9B8A-DADEFFC0D8AA}">
      <dgm:prSet/>
      <dgm:spPr/>
      <dgm:t>
        <a:bodyPr/>
        <a:lstStyle/>
        <a:p>
          <a:endParaRPr lang="tr-TR"/>
        </a:p>
      </dgm:t>
    </dgm:pt>
    <dgm:pt modelId="{6EDE9078-5BFC-4F98-A719-7AD956E0D1A0}" type="sibTrans" cxnId="{4C5BCAF2-40DB-4A63-9B8A-DADEFFC0D8AA}">
      <dgm:prSet/>
      <dgm:spPr/>
      <dgm:t>
        <a:bodyPr/>
        <a:lstStyle/>
        <a:p>
          <a:endParaRPr lang="tr-TR"/>
        </a:p>
      </dgm:t>
    </dgm:pt>
    <dgm:pt modelId="{18367709-F6A7-4AA3-86D2-38CE8AFAE57D}" type="pres">
      <dgm:prSet presAssocID="{948924FA-AF00-4431-8DE2-A287CF949C65}" presName="Name0" presStyleCnt="0">
        <dgm:presLayoutVars>
          <dgm:dir/>
          <dgm:animLvl val="lvl"/>
          <dgm:resizeHandles val="exact"/>
        </dgm:presLayoutVars>
      </dgm:prSet>
      <dgm:spPr/>
      <dgm:t>
        <a:bodyPr/>
        <a:lstStyle/>
        <a:p>
          <a:endParaRPr lang="tr-TR"/>
        </a:p>
      </dgm:t>
    </dgm:pt>
    <dgm:pt modelId="{3E499293-3454-479D-82D9-2BC059E9BD36}" type="pres">
      <dgm:prSet presAssocID="{63D3022C-F678-4A57-ABEE-DD732DCF4F3A}" presName="boxAndChildren" presStyleCnt="0"/>
      <dgm:spPr/>
    </dgm:pt>
    <dgm:pt modelId="{2079CB70-4EA3-4ABE-A34C-036D16DC3D6D}" type="pres">
      <dgm:prSet presAssocID="{63D3022C-F678-4A57-ABEE-DD732DCF4F3A}" presName="parentTextBox" presStyleLbl="node1" presStyleIdx="0" presStyleCnt="4"/>
      <dgm:spPr/>
      <dgm:t>
        <a:bodyPr/>
        <a:lstStyle/>
        <a:p>
          <a:endParaRPr lang="tr-TR"/>
        </a:p>
      </dgm:t>
    </dgm:pt>
    <dgm:pt modelId="{D319DC4F-A59C-4AB2-BB74-905539A3A823}" type="pres">
      <dgm:prSet presAssocID="{63D3022C-F678-4A57-ABEE-DD732DCF4F3A}" presName="entireBox" presStyleLbl="node1" presStyleIdx="0" presStyleCnt="4" custScaleY="194145"/>
      <dgm:spPr/>
      <dgm:t>
        <a:bodyPr/>
        <a:lstStyle/>
        <a:p>
          <a:endParaRPr lang="tr-TR"/>
        </a:p>
      </dgm:t>
    </dgm:pt>
    <dgm:pt modelId="{7383C0CD-CAA5-4115-AD5B-36DF03A601AD}" type="pres">
      <dgm:prSet presAssocID="{63D3022C-F678-4A57-ABEE-DD732DCF4F3A}" presName="descendantBox" presStyleCnt="0"/>
      <dgm:spPr/>
    </dgm:pt>
    <dgm:pt modelId="{2ADDF389-BACE-4CFB-BA53-343A35E2B702}" type="pres">
      <dgm:prSet presAssocID="{DF7ACE03-857F-44CF-B0FA-1062C80B4E05}" presName="childTextBox" presStyleLbl="fgAccFollowNode1" presStyleIdx="0" presStyleCnt="2">
        <dgm:presLayoutVars>
          <dgm:bulletEnabled val="1"/>
        </dgm:presLayoutVars>
      </dgm:prSet>
      <dgm:spPr/>
      <dgm:t>
        <a:bodyPr/>
        <a:lstStyle/>
        <a:p>
          <a:endParaRPr lang="tr-TR"/>
        </a:p>
      </dgm:t>
    </dgm:pt>
    <dgm:pt modelId="{A3C54886-CE98-4EA3-9F85-6020D29463E5}" type="pres">
      <dgm:prSet presAssocID="{CC3C2EE4-53DA-4F97-A506-C52ECA159848}" presName="childTextBox" presStyleLbl="fgAccFollowNode1" presStyleIdx="1" presStyleCnt="2">
        <dgm:presLayoutVars>
          <dgm:bulletEnabled val="1"/>
        </dgm:presLayoutVars>
      </dgm:prSet>
      <dgm:spPr/>
      <dgm:t>
        <a:bodyPr/>
        <a:lstStyle/>
        <a:p>
          <a:endParaRPr lang="tr-TR"/>
        </a:p>
      </dgm:t>
    </dgm:pt>
    <dgm:pt modelId="{307D9060-7C46-420E-B22D-14024DC96F9C}" type="pres">
      <dgm:prSet presAssocID="{12DF288D-CC99-43DA-A42B-0639DD959182}" presName="sp" presStyleCnt="0"/>
      <dgm:spPr/>
    </dgm:pt>
    <dgm:pt modelId="{F65D2095-006D-4600-9311-17DDBC4846C7}" type="pres">
      <dgm:prSet presAssocID="{4F1E237C-8F1F-44A1-BFDA-AE33A0F55E8D}" presName="arrowAndChildren" presStyleCnt="0"/>
      <dgm:spPr/>
    </dgm:pt>
    <dgm:pt modelId="{40418F34-7B93-47E3-AEB7-FE6C546DC132}" type="pres">
      <dgm:prSet presAssocID="{4F1E237C-8F1F-44A1-BFDA-AE33A0F55E8D}" presName="parentTextArrow" presStyleLbl="node1" presStyleIdx="1" presStyleCnt="4"/>
      <dgm:spPr/>
      <dgm:t>
        <a:bodyPr/>
        <a:lstStyle/>
        <a:p>
          <a:endParaRPr lang="tr-TR"/>
        </a:p>
      </dgm:t>
    </dgm:pt>
    <dgm:pt modelId="{595E19D5-FD03-4BD4-AEAA-158413ADABA9}" type="pres">
      <dgm:prSet presAssocID="{D5DFF8CB-2A8B-4E93-A1F0-B4B7EF65386B}" presName="sp" presStyleCnt="0"/>
      <dgm:spPr/>
    </dgm:pt>
    <dgm:pt modelId="{72459E2A-435C-4513-9D1B-6E597B5BCBBB}" type="pres">
      <dgm:prSet presAssocID="{431215F7-1141-4A70-B75B-83DCAFDD8759}" presName="arrowAndChildren" presStyleCnt="0"/>
      <dgm:spPr/>
    </dgm:pt>
    <dgm:pt modelId="{88CC896A-6FF1-400D-ADAB-C4EC78C2FF0C}" type="pres">
      <dgm:prSet presAssocID="{431215F7-1141-4A70-B75B-83DCAFDD8759}" presName="parentTextArrow" presStyleLbl="node1" presStyleIdx="2" presStyleCnt="4"/>
      <dgm:spPr/>
      <dgm:t>
        <a:bodyPr/>
        <a:lstStyle/>
        <a:p>
          <a:endParaRPr lang="tr-TR"/>
        </a:p>
      </dgm:t>
    </dgm:pt>
    <dgm:pt modelId="{7AAA1F51-B5D6-411F-BCD5-7867B400879A}" type="pres">
      <dgm:prSet presAssocID="{0203F751-1B9C-4210-ADC3-C27271089FFC}" presName="sp" presStyleCnt="0"/>
      <dgm:spPr/>
    </dgm:pt>
    <dgm:pt modelId="{D79D68E6-EA60-4E20-A467-D2E9DB789DC4}" type="pres">
      <dgm:prSet presAssocID="{D931F7D1-9406-4931-851A-8EFDB52CE24F}" presName="arrowAndChildren" presStyleCnt="0"/>
      <dgm:spPr/>
    </dgm:pt>
    <dgm:pt modelId="{119EA31C-8671-49C1-8B48-29F94757395C}" type="pres">
      <dgm:prSet presAssocID="{D931F7D1-9406-4931-851A-8EFDB52CE24F}" presName="parentTextArrow" presStyleLbl="node1" presStyleIdx="3" presStyleCnt="4"/>
      <dgm:spPr/>
      <dgm:t>
        <a:bodyPr/>
        <a:lstStyle/>
        <a:p>
          <a:endParaRPr lang="tr-TR"/>
        </a:p>
      </dgm:t>
    </dgm:pt>
  </dgm:ptLst>
  <dgm:cxnLst>
    <dgm:cxn modelId="{354EB786-CABA-4988-BF24-C642056F1436}" srcId="{948924FA-AF00-4431-8DE2-A287CF949C65}" destId="{63D3022C-F678-4A57-ABEE-DD732DCF4F3A}" srcOrd="3" destOrd="0" parTransId="{A1164C3A-E41E-4EBA-9C29-6497460EE428}" sibTransId="{CF0EECAB-5173-4203-972C-A30DBC0FBCF2}"/>
    <dgm:cxn modelId="{8CF36156-FD80-4F3E-ADA7-6B7952C453A9}" type="presOf" srcId="{DF7ACE03-857F-44CF-B0FA-1062C80B4E05}" destId="{2ADDF389-BACE-4CFB-BA53-343A35E2B702}" srcOrd="0" destOrd="0" presId="urn:microsoft.com/office/officeart/2005/8/layout/process4"/>
    <dgm:cxn modelId="{DE46BE23-2B93-42A7-994D-A0BD674A86A2}" srcId="{948924FA-AF00-4431-8DE2-A287CF949C65}" destId="{D931F7D1-9406-4931-851A-8EFDB52CE24F}" srcOrd="0" destOrd="0" parTransId="{5FC3ED54-3924-41AB-B4C5-C75FB7467D3F}" sibTransId="{0203F751-1B9C-4210-ADC3-C27271089FFC}"/>
    <dgm:cxn modelId="{898A7130-0D26-444D-9151-DAF76E7D9F8F}" type="presOf" srcId="{948924FA-AF00-4431-8DE2-A287CF949C65}" destId="{18367709-F6A7-4AA3-86D2-38CE8AFAE57D}" srcOrd="0" destOrd="0" presId="urn:microsoft.com/office/officeart/2005/8/layout/process4"/>
    <dgm:cxn modelId="{FD080FE4-427D-4C4C-B3F8-6F19EFE8251B}" srcId="{63D3022C-F678-4A57-ABEE-DD732DCF4F3A}" destId="{DF7ACE03-857F-44CF-B0FA-1062C80B4E05}" srcOrd="0" destOrd="0" parTransId="{B1FF1C25-B1AA-4794-8B8D-905420A92893}" sibTransId="{723BBAC9-D051-4FAB-9688-CEC007E62A74}"/>
    <dgm:cxn modelId="{3A0E26C9-2C99-49D9-89D1-60BBD9832794}" srcId="{948924FA-AF00-4431-8DE2-A287CF949C65}" destId="{431215F7-1141-4A70-B75B-83DCAFDD8759}" srcOrd="1" destOrd="0" parTransId="{626FB43F-6154-4E9D-A1BA-F479EBC0B4FC}" sibTransId="{D5DFF8CB-2A8B-4E93-A1F0-B4B7EF65386B}"/>
    <dgm:cxn modelId="{4C5BCAF2-40DB-4A63-9B8A-DADEFFC0D8AA}" srcId="{63D3022C-F678-4A57-ABEE-DD732DCF4F3A}" destId="{CC3C2EE4-53DA-4F97-A506-C52ECA159848}" srcOrd="1" destOrd="0" parTransId="{4D7E3005-94A9-4A16-A6AA-99081BED6E0E}" sibTransId="{6EDE9078-5BFC-4F98-A719-7AD956E0D1A0}"/>
    <dgm:cxn modelId="{9A8FA41C-341C-4FB7-9484-693D79299312}" type="presOf" srcId="{CC3C2EE4-53DA-4F97-A506-C52ECA159848}" destId="{A3C54886-CE98-4EA3-9F85-6020D29463E5}" srcOrd="0" destOrd="0" presId="urn:microsoft.com/office/officeart/2005/8/layout/process4"/>
    <dgm:cxn modelId="{89232241-A857-4524-832F-75A939B6DC7A}" type="presOf" srcId="{63D3022C-F678-4A57-ABEE-DD732DCF4F3A}" destId="{2079CB70-4EA3-4ABE-A34C-036D16DC3D6D}" srcOrd="0" destOrd="0" presId="urn:microsoft.com/office/officeart/2005/8/layout/process4"/>
    <dgm:cxn modelId="{45FC6A58-4780-441A-A26F-2836890FFF1C}" type="presOf" srcId="{D931F7D1-9406-4931-851A-8EFDB52CE24F}" destId="{119EA31C-8671-49C1-8B48-29F94757395C}" srcOrd="0" destOrd="0" presId="urn:microsoft.com/office/officeart/2005/8/layout/process4"/>
    <dgm:cxn modelId="{D1666C5C-FB68-4025-B3C4-95EF9E70BAD0}" srcId="{948924FA-AF00-4431-8DE2-A287CF949C65}" destId="{4F1E237C-8F1F-44A1-BFDA-AE33A0F55E8D}" srcOrd="2" destOrd="0" parTransId="{E283D541-7219-49D6-A94A-232306454757}" sibTransId="{12DF288D-CC99-43DA-A42B-0639DD959182}"/>
    <dgm:cxn modelId="{770C88DD-42FD-4D82-86D4-FBC7D9DEE119}" type="presOf" srcId="{63D3022C-F678-4A57-ABEE-DD732DCF4F3A}" destId="{D319DC4F-A59C-4AB2-BB74-905539A3A823}" srcOrd="1" destOrd="0" presId="urn:microsoft.com/office/officeart/2005/8/layout/process4"/>
    <dgm:cxn modelId="{FC63CA52-BC04-41A8-9F40-9AFFCF4E7680}" type="presOf" srcId="{4F1E237C-8F1F-44A1-BFDA-AE33A0F55E8D}" destId="{40418F34-7B93-47E3-AEB7-FE6C546DC132}" srcOrd="0" destOrd="0" presId="urn:microsoft.com/office/officeart/2005/8/layout/process4"/>
    <dgm:cxn modelId="{2FA655DF-1107-419F-8147-F3F5BA053741}" type="presOf" srcId="{431215F7-1141-4A70-B75B-83DCAFDD8759}" destId="{88CC896A-6FF1-400D-ADAB-C4EC78C2FF0C}" srcOrd="0" destOrd="0" presId="urn:microsoft.com/office/officeart/2005/8/layout/process4"/>
    <dgm:cxn modelId="{0F1B0236-07A7-4F1B-8CDE-51BEEBC829E0}" type="presParOf" srcId="{18367709-F6A7-4AA3-86D2-38CE8AFAE57D}" destId="{3E499293-3454-479D-82D9-2BC059E9BD36}" srcOrd="0" destOrd="0" presId="urn:microsoft.com/office/officeart/2005/8/layout/process4"/>
    <dgm:cxn modelId="{FCE4B75A-E700-46C0-8E4A-7EA2BB80B7AF}" type="presParOf" srcId="{3E499293-3454-479D-82D9-2BC059E9BD36}" destId="{2079CB70-4EA3-4ABE-A34C-036D16DC3D6D}" srcOrd="0" destOrd="0" presId="urn:microsoft.com/office/officeart/2005/8/layout/process4"/>
    <dgm:cxn modelId="{A00A22C2-B0D6-48E7-BDA2-459EE453C958}" type="presParOf" srcId="{3E499293-3454-479D-82D9-2BC059E9BD36}" destId="{D319DC4F-A59C-4AB2-BB74-905539A3A823}" srcOrd="1" destOrd="0" presId="urn:microsoft.com/office/officeart/2005/8/layout/process4"/>
    <dgm:cxn modelId="{F33A1F3F-707E-4DD5-B706-D4C6ECA64D3A}" type="presParOf" srcId="{3E499293-3454-479D-82D9-2BC059E9BD36}" destId="{7383C0CD-CAA5-4115-AD5B-36DF03A601AD}" srcOrd="2" destOrd="0" presId="urn:microsoft.com/office/officeart/2005/8/layout/process4"/>
    <dgm:cxn modelId="{E47CDAF5-7387-4AD3-963E-1222FC4CF30E}" type="presParOf" srcId="{7383C0CD-CAA5-4115-AD5B-36DF03A601AD}" destId="{2ADDF389-BACE-4CFB-BA53-343A35E2B702}" srcOrd="0" destOrd="0" presId="urn:microsoft.com/office/officeart/2005/8/layout/process4"/>
    <dgm:cxn modelId="{FF5857A3-0014-4B49-8AA2-82923AF480EB}" type="presParOf" srcId="{7383C0CD-CAA5-4115-AD5B-36DF03A601AD}" destId="{A3C54886-CE98-4EA3-9F85-6020D29463E5}" srcOrd="1" destOrd="0" presId="urn:microsoft.com/office/officeart/2005/8/layout/process4"/>
    <dgm:cxn modelId="{C113CEDD-250F-4572-9430-7D6962EB1483}" type="presParOf" srcId="{18367709-F6A7-4AA3-86D2-38CE8AFAE57D}" destId="{307D9060-7C46-420E-B22D-14024DC96F9C}" srcOrd="1" destOrd="0" presId="urn:microsoft.com/office/officeart/2005/8/layout/process4"/>
    <dgm:cxn modelId="{E629A8DA-28A1-48C0-B916-C455BF905E0E}" type="presParOf" srcId="{18367709-F6A7-4AA3-86D2-38CE8AFAE57D}" destId="{F65D2095-006D-4600-9311-17DDBC4846C7}" srcOrd="2" destOrd="0" presId="urn:microsoft.com/office/officeart/2005/8/layout/process4"/>
    <dgm:cxn modelId="{BA55B546-96C8-44D3-8BF0-56765F93A46F}" type="presParOf" srcId="{F65D2095-006D-4600-9311-17DDBC4846C7}" destId="{40418F34-7B93-47E3-AEB7-FE6C546DC132}" srcOrd="0" destOrd="0" presId="urn:microsoft.com/office/officeart/2005/8/layout/process4"/>
    <dgm:cxn modelId="{62B8EBC9-7B4F-45AE-8FF3-3ABC8F6E9D50}" type="presParOf" srcId="{18367709-F6A7-4AA3-86D2-38CE8AFAE57D}" destId="{595E19D5-FD03-4BD4-AEAA-158413ADABA9}" srcOrd="3" destOrd="0" presId="urn:microsoft.com/office/officeart/2005/8/layout/process4"/>
    <dgm:cxn modelId="{94337036-9665-479B-96E8-7BFDEE50F4AC}" type="presParOf" srcId="{18367709-F6A7-4AA3-86D2-38CE8AFAE57D}" destId="{72459E2A-435C-4513-9D1B-6E597B5BCBBB}" srcOrd="4" destOrd="0" presId="urn:microsoft.com/office/officeart/2005/8/layout/process4"/>
    <dgm:cxn modelId="{5AA5E00C-3BB6-4764-9953-95B82BB03BF3}" type="presParOf" srcId="{72459E2A-435C-4513-9D1B-6E597B5BCBBB}" destId="{88CC896A-6FF1-400D-ADAB-C4EC78C2FF0C}" srcOrd="0" destOrd="0" presId="urn:microsoft.com/office/officeart/2005/8/layout/process4"/>
    <dgm:cxn modelId="{2155DAF8-2DFD-48C1-860C-63B477A8EB52}" type="presParOf" srcId="{18367709-F6A7-4AA3-86D2-38CE8AFAE57D}" destId="{7AAA1F51-B5D6-411F-BCD5-7867B400879A}" srcOrd="5" destOrd="0" presId="urn:microsoft.com/office/officeart/2005/8/layout/process4"/>
    <dgm:cxn modelId="{17E71F69-0681-4FB5-82AD-C494D6F05CB6}" type="presParOf" srcId="{18367709-F6A7-4AA3-86D2-38CE8AFAE57D}" destId="{D79D68E6-EA60-4E20-A467-D2E9DB789DC4}" srcOrd="6" destOrd="0" presId="urn:microsoft.com/office/officeart/2005/8/layout/process4"/>
    <dgm:cxn modelId="{EE2E5037-FCF1-457B-B781-D6E3F024BE55}" type="presParOf" srcId="{D79D68E6-EA60-4E20-A467-D2E9DB789DC4}" destId="{119EA31C-8671-49C1-8B48-29F94757395C}"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3AC660E-684C-4191-8C29-AE7F6560AC38}" type="doc">
      <dgm:prSet loTypeId="urn:microsoft.com/office/officeart/2005/8/layout/hList6" loCatId="list" qsTypeId="urn:microsoft.com/office/officeart/2005/8/quickstyle/simple5" qsCatId="simple" csTypeId="urn:microsoft.com/office/officeart/2005/8/colors/accent0_1" csCatId="mainScheme"/>
      <dgm:spPr/>
      <dgm:t>
        <a:bodyPr/>
        <a:lstStyle/>
        <a:p>
          <a:endParaRPr lang="tr-TR"/>
        </a:p>
      </dgm:t>
    </dgm:pt>
    <dgm:pt modelId="{683E20EE-94D7-4878-BBB6-8BB40D925260}">
      <dgm:prSet custT="1"/>
      <dgm:spPr/>
      <dgm:t>
        <a:bodyPr/>
        <a:lstStyle/>
        <a:p>
          <a:pPr rtl="0"/>
          <a:r>
            <a:rPr lang="tr-TR" sz="2800" dirty="0" smtClean="0">
              <a:latin typeface="Times New Roman" panose="02020603050405020304" pitchFamily="18" charset="0"/>
              <a:cs typeface="Times New Roman" panose="02020603050405020304" pitchFamily="18" charset="0"/>
            </a:rPr>
            <a:t>yeniliği farklı zamanlarda benimseyenlerin özelliklerini tespit edilmesi</a:t>
          </a:r>
          <a:endParaRPr lang="tr-TR" sz="2800" dirty="0">
            <a:latin typeface="Times New Roman" panose="02020603050405020304" pitchFamily="18" charset="0"/>
            <a:cs typeface="Times New Roman" panose="02020603050405020304" pitchFamily="18" charset="0"/>
          </a:endParaRPr>
        </a:p>
      </dgm:t>
    </dgm:pt>
    <dgm:pt modelId="{B0F7DD0B-AF58-4B4A-B540-CE0C626ECB72}" type="parTrans" cxnId="{2CA422E7-B311-4C42-A59A-D8E5B2A6835D}">
      <dgm:prSet/>
      <dgm:spPr/>
      <dgm:t>
        <a:bodyPr/>
        <a:lstStyle/>
        <a:p>
          <a:endParaRPr lang="tr-TR"/>
        </a:p>
      </dgm:t>
    </dgm:pt>
    <dgm:pt modelId="{66E8D2A9-E557-4285-B4A5-FBEC894B2483}" type="sibTrans" cxnId="{2CA422E7-B311-4C42-A59A-D8E5B2A6835D}">
      <dgm:prSet/>
      <dgm:spPr/>
      <dgm:t>
        <a:bodyPr/>
        <a:lstStyle/>
        <a:p>
          <a:endParaRPr lang="tr-TR"/>
        </a:p>
      </dgm:t>
    </dgm:pt>
    <dgm:pt modelId="{7B498116-B319-40AE-8E44-C05CD81AD445}">
      <dgm:prSet custT="1"/>
      <dgm:spPr/>
      <dgm:t>
        <a:bodyPr/>
        <a:lstStyle/>
        <a:p>
          <a:pPr rtl="0"/>
          <a:r>
            <a:rPr lang="tr-TR" sz="2800" smtClean="0">
              <a:latin typeface="Times New Roman" panose="02020603050405020304" pitchFamily="18" charset="0"/>
              <a:cs typeface="Times New Roman" panose="02020603050405020304" pitchFamily="18" charset="0"/>
            </a:rPr>
            <a:t>benimseyen kategorilerine uygun pazarlama stratejilerini geliştirebilmesi</a:t>
          </a:r>
          <a:endParaRPr lang="tr-TR" sz="2800">
            <a:latin typeface="Times New Roman" panose="02020603050405020304" pitchFamily="18" charset="0"/>
            <a:cs typeface="Times New Roman" panose="02020603050405020304" pitchFamily="18" charset="0"/>
          </a:endParaRPr>
        </a:p>
      </dgm:t>
    </dgm:pt>
    <dgm:pt modelId="{37F1C22A-F4BF-41EA-8E0E-D30FA3F687D6}" type="parTrans" cxnId="{AF255B77-FFC7-451B-9300-20C2B63B6DA2}">
      <dgm:prSet/>
      <dgm:spPr/>
      <dgm:t>
        <a:bodyPr/>
        <a:lstStyle/>
        <a:p>
          <a:endParaRPr lang="tr-TR"/>
        </a:p>
      </dgm:t>
    </dgm:pt>
    <dgm:pt modelId="{46236BBF-00C0-4F4E-93E0-FEDC7954622A}" type="sibTrans" cxnId="{AF255B77-FFC7-451B-9300-20C2B63B6DA2}">
      <dgm:prSet/>
      <dgm:spPr/>
      <dgm:t>
        <a:bodyPr/>
        <a:lstStyle/>
        <a:p>
          <a:endParaRPr lang="tr-TR"/>
        </a:p>
      </dgm:t>
    </dgm:pt>
    <dgm:pt modelId="{7C9F7122-DAA6-43B9-B458-85605AA486B3}" type="pres">
      <dgm:prSet presAssocID="{33AC660E-684C-4191-8C29-AE7F6560AC38}" presName="Name0" presStyleCnt="0">
        <dgm:presLayoutVars>
          <dgm:dir/>
          <dgm:resizeHandles val="exact"/>
        </dgm:presLayoutVars>
      </dgm:prSet>
      <dgm:spPr/>
      <dgm:t>
        <a:bodyPr/>
        <a:lstStyle/>
        <a:p>
          <a:endParaRPr lang="tr-TR"/>
        </a:p>
      </dgm:t>
    </dgm:pt>
    <dgm:pt modelId="{5C4EAEB5-C5E6-4900-B87E-6B4D5C6345F8}" type="pres">
      <dgm:prSet presAssocID="{683E20EE-94D7-4878-BBB6-8BB40D925260}" presName="node" presStyleLbl="node1" presStyleIdx="0" presStyleCnt="2" custLinFactNeighborX="-1386" custLinFactNeighborY="-9279">
        <dgm:presLayoutVars>
          <dgm:bulletEnabled val="1"/>
        </dgm:presLayoutVars>
      </dgm:prSet>
      <dgm:spPr/>
      <dgm:t>
        <a:bodyPr/>
        <a:lstStyle/>
        <a:p>
          <a:endParaRPr lang="tr-TR"/>
        </a:p>
      </dgm:t>
    </dgm:pt>
    <dgm:pt modelId="{93AAB1DE-52E2-410B-B48C-13C12131C074}" type="pres">
      <dgm:prSet presAssocID="{66E8D2A9-E557-4285-B4A5-FBEC894B2483}" presName="sibTrans" presStyleCnt="0"/>
      <dgm:spPr/>
    </dgm:pt>
    <dgm:pt modelId="{5A95B00B-91FA-4D60-82B4-350BA8B2AA44}" type="pres">
      <dgm:prSet presAssocID="{7B498116-B319-40AE-8E44-C05CD81AD445}" presName="node" presStyleLbl="node1" presStyleIdx="1" presStyleCnt="2">
        <dgm:presLayoutVars>
          <dgm:bulletEnabled val="1"/>
        </dgm:presLayoutVars>
      </dgm:prSet>
      <dgm:spPr/>
      <dgm:t>
        <a:bodyPr/>
        <a:lstStyle/>
        <a:p>
          <a:endParaRPr lang="tr-TR"/>
        </a:p>
      </dgm:t>
    </dgm:pt>
  </dgm:ptLst>
  <dgm:cxnLst>
    <dgm:cxn modelId="{E99A3942-A6DA-4B5C-A53A-C16CA269B197}" type="presOf" srcId="{683E20EE-94D7-4878-BBB6-8BB40D925260}" destId="{5C4EAEB5-C5E6-4900-B87E-6B4D5C6345F8}" srcOrd="0" destOrd="0" presId="urn:microsoft.com/office/officeart/2005/8/layout/hList6"/>
    <dgm:cxn modelId="{8B7E91E5-F03A-442F-8478-6A916BE3CFDE}" type="presOf" srcId="{33AC660E-684C-4191-8C29-AE7F6560AC38}" destId="{7C9F7122-DAA6-43B9-B458-85605AA486B3}" srcOrd="0" destOrd="0" presId="urn:microsoft.com/office/officeart/2005/8/layout/hList6"/>
    <dgm:cxn modelId="{2CA422E7-B311-4C42-A59A-D8E5B2A6835D}" srcId="{33AC660E-684C-4191-8C29-AE7F6560AC38}" destId="{683E20EE-94D7-4878-BBB6-8BB40D925260}" srcOrd="0" destOrd="0" parTransId="{B0F7DD0B-AF58-4B4A-B540-CE0C626ECB72}" sibTransId="{66E8D2A9-E557-4285-B4A5-FBEC894B2483}"/>
    <dgm:cxn modelId="{AF255B77-FFC7-451B-9300-20C2B63B6DA2}" srcId="{33AC660E-684C-4191-8C29-AE7F6560AC38}" destId="{7B498116-B319-40AE-8E44-C05CD81AD445}" srcOrd="1" destOrd="0" parTransId="{37F1C22A-F4BF-41EA-8E0E-D30FA3F687D6}" sibTransId="{46236BBF-00C0-4F4E-93E0-FEDC7954622A}"/>
    <dgm:cxn modelId="{AD6151BE-FD48-46C7-A504-7C09770A5DF2}" type="presOf" srcId="{7B498116-B319-40AE-8E44-C05CD81AD445}" destId="{5A95B00B-91FA-4D60-82B4-350BA8B2AA44}" srcOrd="0" destOrd="0" presId="urn:microsoft.com/office/officeart/2005/8/layout/hList6"/>
    <dgm:cxn modelId="{F2970476-545A-427F-B7CB-0ACADC1D1C6B}" type="presParOf" srcId="{7C9F7122-DAA6-43B9-B458-85605AA486B3}" destId="{5C4EAEB5-C5E6-4900-B87E-6B4D5C6345F8}" srcOrd="0" destOrd="0" presId="urn:microsoft.com/office/officeart/2005/8/layout/hList6"/>
    <dgm:cxn modelId="{D50A6ECB-16F5-42FE-AD2F-3F6CB4E32CDE}" type="presParOf" srcId="{7C9F7122-DAA6-43B9-B458-85605AA486B3}" destId="{93AAB1DE-52E2-410B-B48C-13C12131C074}" srcOrd="1" destOrd="0" presId="urn:microsoft.com/office/officeart/2005/8/layout/hList6"/>
    <dgm:cxn modelId="{DEFE8802-1D4D-44F7-8D5C-43690AD1A583}" type="presParOf" srcId="{7C9F7122-DAA6-43B9-B458-85605AA486B3}" destId="{5A95B00B-91FA-4D60-82B4-350BA8B2AA44}" srcOrd="2"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329D95D-20E3-4D1C-8785-190DED4FF3D0}" type="doc">
      <dgm:prSet loTypeId="urn:microsoft.com/office/officeart/2005/8/layout/process4" loCatId="list" qsTypeId="urn:microsoft.com/office/officeart/2005/8/quickstyle/simple5" qsCatId="simple" csTypeId="urn:microsoft.com/office/officeart/2005/8/colors/accent0_1" csCatId="mainScheme"/>
      <dgm:spPr/>
      <dgm:t>
        <a:bodyPr/>
        <a:lstStyle/>
        <a:p>
          <a:endParaRPr lang="tr-TR"/>
        </a:p>
      </dgm:t>
    </dgm:pt>
    <dgm:pt modelId="{48D6615D-DCE3-4DA3-8010-C6F549D4CFA6}">
      <dgm:prSet custT="1"/>
      <dgm:spPr/>
      <dgm:t>
        <a:bodyPr/>
        <a:lstStyle/>
        <a:p>
          <a:pPr rtl="0"/>
          <a:r>
            <a:rPr lang="tr-TR" sz="4000" smtClean="0">
              <a:latin typeface="Times New Roman" panose="02020603050405020304" pitchFamily="18" charset="0"/>
              <a:cs typeface="Times New Roman" panose="02020603050405020304" pitchFamily="18" charset="0"/>
            </a:rPr>
            <a:t>Örneklem kısıtı</a:t>
          </a:r>
          <a:endParaRPr lang="tr-TR" sz="4000">
            <a:latin typeface="Times New Roman" panose="02020603050405020304" pitchFamily="18" charset="0"/>
            <a:cs typeface="Times New Roman" panose="02020603050405020304" pitchFamily="18" charset="0"/>
          </a:endParaRPr>
        </a:p>
      </dgm:t>
    </dgm:pt>
    <dgm:pt modelId="{0A434E72-0204-4185-8167-1957EF401950}" type="parTrans" cxnId="{3475073C-5C58-4239-AEFE-E0EBCB67CD0F}">
      <dgm:prSet/>
      <dgm:spPr/>
      <dgm:t>
        <a:bodyPr/>
        <a:lstStyle/>
        <a:p>
          <a:endParaRPr lang="tr-TR"/>
        </a:p>
      </dgm:t>
    </dgm:pt>
    <dgm:pt modelId="{2C750972-9410-43BF-82AE-EF882D279CD6}" type="sibTrans" cxnId="{3475073C-5C58-4239-AEFE-E0EBCB67CD0F}">
      <dgm:prSet/>
      <dgm:spPr/>
      <dgm:t>
        <a:bodyPr/>
        <a:lstStyle/>
        <a:p>
          <a:endParaRPr lang="tr-TR"/>
        </a:p>
      </dgm:t>
    </dgm:pt>
    <dgm:pt modelId="{F0C6C0CD-8956-4B3E-B112-CED5A69FF971}">
      <dgm:prSet custT="1"/>
      <dgm:spPr/>
      <dgm:t>
        <a:bodyPr/>
        <a:lstStyle/>
        <a:p>
          <a:pPr rtl="0"/>
          <a:r>
            <a:rPr lang="tr-TR" sz="4000" smtClean="0">
              <a:latin typeface="Times New Roman" panose="02020603050405020304" pitchFamily="18" charset="0"/>
              <a:cs typeface="Times New Roman" panose="02020603050405020304" pitchFamily="18" charset="0"/>
            </a:rPr>
            <a:t>Ürün kısıtı</a:t>
          </a:r>
          <a:endParaRPr lang="tr-TR" sz="4000">
            <a:latin typeface="Times New Roman" panose="02020603050405020304" pitchFamily="18" charset="0"/>
            <a:cs typeface="Times New Roman" panose="02020603050405020304" pitchFamily="18" charset="0"/>
          </a:endParaRPr>
        </a:p>
      </dgm:t>
    </dgm:pt>
    <dgm:pt modelId="{7A1FD69E-6591-4D28-ACCA-60788749A4DB}" type="parTrans" cxnId="{C162B96B-2720-4A78-94A7-74EF601DE318}">
      <dgm:prSet/>
      <dgm:spPr/>
      <dgm:t>
        <a:bodyPr/>
        <a:lstStyle/>
        <a:p>
          <a:endParaRPr lang="tr-TR"/>
        </a:p>
      </dgm:t>
    </dgm:pt>
    <dgm:pt modelId="{38739948-EC61-4D85-868B-4B4C23294DBF}" type="sibTrans" cxnId="{C162B96B-2720-4A78-94A7-74EF601DE318}">
      <dgm:prSet/>
      <dgm:spPr/>
      <dgm:t>
        <a:bodyPr/>
        <a:lstStyle/>
        <a:p>
          <a:endParaRPr lang="tr-TR"/>
        </a:p>
      </dgm:t>
    </dgm:pt>
    <dgm:pt modelId="{11C9CDF0-3B02-48BA-A73F-18B2C17CE2EE}" type="pres">
      <dgm:prSet presAssocID="{1329D95D-20E3-4D1C-8785-190DED4FF3D0}" presName="Name0" presStyleCnt="0">
        <dgm:presLayoutVars>
          <dgm:dir/>
          <dgm:animLvl val="lvl"/>
          <dgm:resizeHandles val="exact"/>
        </dgm:presLayoutVars>
      </dgm:prSet>
      <dgm:spPr/>
      <dgm:t>
        <a:bodyPr/>
        <a:lstStyle/>
        <a:p>
          <a:endParaRPr lang="tr-TR"/>
        </a:p>
      </dgm:t>
    </dgm:pt>
    <dgm:pt modelId="{3F202FF7-86A8-4B0C-B973-C0E17F7866B7}" type="pres">
      <dgm:prSet presAssocID="{F0C6C0CD-8956-4B3E-B112-CED5A69FF971}" presName="boxAndChildren" presStyleCnt="0"/>
      <dgm:spPr/>
    </dgm:pt>
    <dgm:pt modelId="{1489BB6B-F4FB-42AC-AF69-1387341A236F}" type="pres">
      <dgm:prSet presAssocID="{F0C6C0CD-8956-4B3E-B112-CED5A69FF971}" presName="parentTextBox" presStyleLbl="node1" presStyleIdx="0" presStyleCnt="2"/>
      <dgm:spPr/>
      <dgm:t>
        <a:bodyPr/>
        <a:lstStyle/>
        <a:p>
          <a:endParaRPr lang="tr-TR"/>
        </a:p>
      </dgm:t>
    </dgm:pt>
    <dgm:pt modelId="{591DF396-B82A-4509-B0ED-59F36844A949}" type="pres">
      <dgm:prSet presAssocID="{2C750972-9410-43BF-82AE-EF882D279CD6}" presName="sp" presStyleCnt="0"/>
      <dgm:spPr/>
    </dgm:pt>
    <dgm:pt modelId="{368833DA-AB02-4AA8-9EAF-8AC4953DC263}" type="pres">
      <dgm:prSet presAssocID="{48D6615D-DCE3-4DA3-8010-C6F549D4CFA6}" presName="arrowAndChildren" presStyleCnt="0"/>
      <dgm:spPr/>
    </dgm:pt>
    <dgm:pt modelId="{9CE36DA0-E643-4179-B1D7-C69B65DA094D}" type="pres">
      <dgm:prSet presAssocID="{48D6615D-DCE3-4DA3-8010-C6F549D4CFA6}" presName="parentTextArrow" presStyleLbl="node1" presStyleIdx="1" presStyleCnt="2"/>
      <dgm:spPr/>
      <dgm:t>
        <a:bodyPr/>
        <a:lstStyle/>
        <a:p>
          <a:endParaRPr lang="tr-TR"/>
        </a:p>
      </dgm:t>
    </dgm:pt>
  </dgm:ptLst>
  <dgm:cxnLst>
    <dgm:cxn modelId="{82BE80A8-E34E-4B1D-B77F-7C8743B21E80}" type="presOf" srcId="{1329D95D-20E3-4D1C-8785-190DED4FF3D0}" destId="{11C9CDF0-3B02-48BA-A73F-18B2C17CE2EE}" srcOrd="0" destOrd="0" presId="urn:microsoft.com/office/officeart/2005/8/layout/process4"/>
    <dgm:cxn modelId="{3475073C-5C58-4239-AEFE-E0EBCB67CD0F}" srcId="{1329D95D-20E3-4D1C-8785-190DED4FF3D0}" destId="{48D6615D-DCE3-4DA3-8010-C6F549D4CFA6}" srcOrd="0" destOrd="0" parTransId="{0A434E72-0204-4185-8167-1957EF401950}" sibTransId="{2C750972-9410-43BF-82AE-EF882D279CD6}"/>
    <dgm:cxn modelId="{4239607D-A6F8-488C-A513-EF68676F9495}" type="presOf" srcId="{F0C6C0CD-8956-4B3E-B112-CED5A69FF971}" destId="{1489BB6B-F4FB-42AC-AF69-1387341A236F}" srcOrd="0" destOrd="0" presId="urn:microsoft.com/office/officeart/2005/8/layout/process4"/>
    <dgm:cxn modelId="{C162B96B-2720-4A78-94A7-74EF601DE318}" srcId="{1329D95D-20E3-4D1C-8785-190DED4FF3D0}" destId="{F0C6C0CD-8956-4B3E-B112-CED5A69FF971}" srcOrd="1" destOrd="0" parTransId="{7A1FD69E-6591-4D28-ACCA-60788749A4DB}" sibTransId="{38739948-EC61-4D85-868B-4B4C23294DBF}"/>
    <dgm:cxn modelId="{D11BBED6-03D7-4B13-B61A-F8F80EBD31CF}" type="presOf" srcId="{48D6615D-DCE3-4DA3-8010-C6F549D4CFA6}" destId="{9CE36DA0-E643-4179-B1D7-C69B65DA094D}" srcOrd="0" destOrd="0" presId="urn:microsoft.com/office/officeart/2005/8/layout/process4"/>
    <dgm:cxn modelId="{5028364E-B2F7-405E-9B72-1151784C3CF2}" type="presParOf" srcId="{11C9CDF0-3B02-48BA-A73F-18B2C17CE2EE}" destId="{3F202FF7-86A8-4B0C-B973-C0E17F7866B7}" srcOrd="0" destOrd="0" presId="urn:microsoft.com/office/officeart/2005/8/layout/process4"/>
    <dgm:cxn modelId="{541459CD-AB46-4582-877A-C29FAACB8C8D}" type="presParOf" srcId="{3F202FF7-86A8-4B0C-B973-C0E17F7866B7}" destId="{1489BB6B-F4FB-42AC-AF69-1387341A236F}" srcOrd="0" destOrd="0" presId="urn:microsoft.com/office/officeart/2005/8/layout/process4"/>
    <dgm:cxn modelId="{0809CAB9-3687-499E-8F1E-9430FD972973}" type="presParOf" srcId="{11C9CDF0-3B02-48BA-A73F-18B2C17CE2EE}" destId="{591DF396-B82A-4509-B0ED-59F36844A949}" srcOrd="1" destOrd="0" presId="urn:microsoft.com/office/officeart/2005/8/layout/process4"/>
    <dgm:cxn modelId="{4EE17968-77F6-4F47-8F9E-D31940047319}" type="presParOf" srcId="{11C9CDF0-3B02-48BA-A73F-18B2C17CE2EE}" destId="{368833DA-AB02-4AA8-9EAF-8AC4953DC263}" srcOrd="2" destOrd="0" presId="urn:microsoft.com/office/officeart/2005/8/layout/process4"/>
    <dgm:cxn modelId="{56765369-5E58-4417-8460-045DB7B89E37}" type="presParOf" srcId="{368833DA-AB02-4AA8-9EAF-8AC4953DC263}" destId="{9CE36DA0-E643-4179-B1D7-C69B65DA094D}"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C56620-B345-4D2B-AB29-BDFC1C3BCB2C}" type="doc">
      <dgm:prSet loTypeId="urn:microsoft.com/office/officeart/2005/8/layout/process4" loCatId="list" qsTypeId="urn:microsoft.com/office/officeart/2005/8/quickstyle/simple5" qsCatId="simple" csTypeId="urn:microsoft.com/office/officeart/2005/8/colors/accent0_1" csCatId="mainScheme" phldr="1"/>
      <dgm:spPr/>
      <dgm:t>
        <a:bodyPr/>
        <a:lstStyle/>
        <a:p>
          <a:endParaRPr lang="tr-TR"/>
        </a:p>
      </dgm:t>
    </dgm:pt>
    <dgm:pt modelId="{744CA831-60F0-4010-B05F-6A0F254FCBB4}">
      <dgm:prSet phldrT="[Metin]"/>
      <dgm:spPr/>
      <dgm:t>
        <a:bodyPr/>
        <a:lstStyle/>
        <a:p>
          <a:r>
            <a:rPr lang="tr-TR" dirty="0" smtClean="0"/>
            <a:t>Düşünme Tarzı</a:t>
          </a:r>
          <a:endParaRPr lang="tr-TR" dirty="0"/>
        </a:p>
      </dgm:t>
    </dgm:pt>
    <dgm:pt modelId="{91EB9088-B706-4DC6-A9EE-C9E652FBC9AB}" type="parTrans" cxnId="{1DC7C990-CF69-446F-9975-FAF451644FFA}">
      <dgm:prSet/>
      <dgm:spPr/>
      <dgm:t>
        <a:bodyPr/>
        <a:lstStyle/>
        <a:p>
          <a:endParaRPr lang="tr-TR"/>
        </a:p>
      </dgm:t>
    </dgm:pt>
    <dgm:pt modelId="{1C4853AD-808D-462D-A9E2-A84AED43211A}" type="sibTrans" cxnId="{1DC7C990-CF69-446F-9975-FAF451644FFA}">
      <dgm:prSet/>
      <dgm:spPr/>
      <dgm:t>
        <a:bodyPr/>
        <a:lstStyle/>
        <a:p>
          <a:endParaRPr lang="tr-TR"/>
        </a:p>
      </dgm:t>
    </dgm:pt>
    <dgm:pt modelId="{5207CE6D-98FC-4E25-9F6E-564DE15256E1}">
      <dgm:prSet phldrT="[Metin]"/>
      <dgm:spPr/>
      <dgm:t>
        <a:bodyPr/>
        <a:lstStyle/>
        <a:p>
          <a:r>
            <a:rPr lang="tr-TR"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Bir kişinin bilgiyi işleme (algılama, düşünme, öğrenme ve hatırlama) organize etme (problem çözme), gözlemlerine dayanarak çıkarımlara ulaşma ve başkalarıyla ilişki kurma konularında benimsediği bireysel yol (Karabey, 2013)</a:t>
          </a:r>
          <a:endParaRPr lang="tr-TR" dirty="0">
            <a:latin typeface="Times New Roman" panose="02020603050405020304" pitchFamily="18" charset="0"/>
            <a:cs typeface="Times New Roman" panose="02020603050405020304" pitchFamily="18" charset="0"/>
          </a:endParaRPr>
        </a:p>
      </dgm:t>
    </dgm:pt>
    <dgm:pt modelId="{C39CB804-B212-44EB-B480-C9B260297BD8}" type="parTrans" cxnId="{B52A6BC4-D432-4DF5-9092-FD80CDB22BFC}">
      <dgm:prSet/>
      <dgm:spPr/>
      <dgm:t>
        <a:bodyPr/>
        <a:lstStyle/>
        <a:p>
          <a:endParaRPr lang="tr-TR"/>
        </a:p>
      </dgm:t>
    </dgm:pt>
    <dgm:pt modelId="{89E7B7C2-8912-40A2-BCBA-B7B3492ED953}" type="sibTrans" cxnId="{B52A6BC4-D432-4DF5-9092-FD80CDB22BFC}">
      <dgm:prSet/>
      <dgm:spPr/>
      <dgm:t>
        <a:bodyPr/>
        <a:lstStyle/>
        <a:p>
          <a:endParaRPr lang="tr-TR"/>
        </a:p>
      </dgm:t>
    </dgm:pt>
    <dgm:pt modelId="{4B81033C-54FD-42CE-A66E-1A9E6BE286DD}">
      <dgm:prSet phldrT="[Metin]"/>
      <dgm:spPr/>
      <dgm:t>
        <a:bodyPr/>
        <a:lstStyle/>
        <a:p>
          <a:r>
            <a:rPr lang="tr-TR" dirty="0" smtClean="0"/>
            <a:t>Bütüncül Düşünme</a:t>
          </a:r>
          <a:endParaRPr lang="tr-TR" dirty="0"/>
        </a:p>
      </dgm:t>
    </dgm:pt>
    <dgm:pt modelId="{5B99575F-B030-46BB-BF47-1558938BAC08}" type="parTrans" cxnId="{6317CE0F-908D-4353-939C-2D0352522757}">
      <dgm:prSet/>
      <dgm:spPr/>
      <dgm:t>
        <a:bodyPr/>
        <a:lstStyle/>
        <a:p>
          <a:endParaRPr lang="tr-TR"/>
        </a:p>
      </dgm:t>
    </dgm:pt>
    <dgm:pt modelId="{D41624B2-BBB3-4E4A-8C97-95BF6DAB41DA}" type="sibTrans" cxnId="{6317CE0F-908D-4353-939C-2D0352522757}">
      <dgm:prSet/>
      <dgm:spPr/>
      <dgm:t>
        <a:bodyPr/>
        <a:lstStyle/>
        <a:p>
          <a:endParaRPr lang="tr-TR"/>
        </a:p>
      </dgm:t>
    </dgm:pt>
    <dgm:pt modelId="{B2D7073D-C2A6-4732-8ACA-8CCA0F7630AE}">
      <dgm:prSet phldrT="[Metin]"/>
      <dgm:spPr/>
      <dgm:t>
        <a:bodyPr/>
        <a:lstStyle/>
        <a:p>
          <a:r>
            <a:rPr lang="tr-TR" dirty="0" smtClean="0"/>
            <a:t>Analitik Düşünme</a:t>
          </a:r>
          <a:endParaRPr lang="tr-TR" dirty="0"/>
        </a:p>
      </dgm:t>
    </dgm:pt>
    <dgm:pt modelId="{DE6C3D21-4943-4B83-8FD2-6CD582B1E10C}" type="parTrans" cxnId="{3CDD0900-47C4-4B58-8B00-CA2781495801}">
      <dgm:prSet/>
      <dgm:spPr/>
      <dgm:t>
        <a:bodyPr/>
        <a:lstStyle/>
        <a:p>
          <a:endParaRPr lang="tr-TR"/>
        </a:p>
      </dgm:t>
    </dgm:pt>
    <dgm:pt modelId="{CD5C7B0A-F411-4E9B-89F1-B8BFF4E69A5D}" type="sibTrans" cxnId="{3CDD0900-47C4-4B58-8B00-CA2781495801}">
      <dgm:prSet/>
      <dgm:spPr/>
      <dgm:t>
        <a:bodyPr/>
        <a:lstStyle/>
        <a:p>
          <a:endParaRPr lang="tr-TR"/>
        </a:p>
      </dgm:t>
    </dgm:pt>
    <dgm:pt modelId="{80CB170A-0A07-4256-B746-EB9750BA3546}">
      <dgm:prSet phldrT="[Metin]" phldr="1"/>
      <dgm:spPr/>
      <dgm:t>
        <a:bodyPr/>
        <a:lstStyle/>
        <a:p>
          <a:endParaRPr lang="tr-TR" dirty="0"/>
        </a:p>
      </dgm:t>
    </dgm:pt>
    <dgm:pt modelId="{47640BFE-C030-41B1-9309-D135EC312679}" type="sibTrans" cxnId="{BD1FF015-C80E-4863-AF15-0DAA58FE904E}">
      <dgm:prSet/>
      <dgm:spPr/>
      <dgm:t>
        <a:bodyPr/>
        <a:lstStyle/>
        <a:p>
          <a:endParaRPr lang="tr-TR"/>
        </a:p>
      </dgm:t>
    </dgm:pt>
    <dgm:pt modelId="{954B460E-59C9-40B0-8D8A-6D6BEFB95049}" type="parTrans" cxnId="{BD1FF015-C80E-4863-AF15-0DAA58FE904E}">
      <dgm:prSet/>
      <dgm:spPr/>
      <dgm:t>
        <a:bodyPr/>
        <a:lstStyle/>
        <a:p>
          <a:endParaRPr lang="tr-TR"/>
        </a:p>
      </dgm:t>
    </dgm:pt>
    <dgm:pt modelId="{5A388DF1-A5DD-4C08-86C9-8C9017982A65}" type="pres">
      <dgm:prSet presAssocID="{72C56620-B345-4D2B-AB29-BDFC1C3BCB2C}" presName="Name0" presStyleCnt="0">
        <dgm:presLayoutVars>
          <dgm:dir/>
          <dgm:animLvl val="lvl"/>
          <dgm:resizeHandles val="exact"/>
        </dgm:presLayoutVars>
      </dgm:prSet>
      <dgm:spPr/>
      <dgm:t>
        <a:bodyPr/>
        <a:lstStyle/>
        <a:p>
          <a:endParaRPr lang="tr-TR"/>
        </a:p>
      </dgm:t>
    </dgm:pt>
    <dgm:pt modelId="{94975C0A-3B44-48D8-89E3-CF789461EDA9}" type="pres">
      <dgm:prSet presAssocID="{80CB170A-0A07-4256-B746-EB9750BA3546}" presName="boxAndChildren" presStyleCnt="0"/>
      <dgm:spPr/>
    </dgm:pt>
    <dgm:pt modelId="{6EE477A3-2EE7-4186-AB26-83B5231845A0}" type="pres">
      <dgm:prSet presAssocID="{80CB170A-0A07-4256-B746-EB9750BA3546}" presName="parentTextBox" presStyleLbl="node1" presStyleIdx="0" presStyleCnt="2"/>
      <dgm:spPr/>
      <dgm:t>
        <a:bodyPr/>
        <a:lstStyle/>
        <a:p>
          <a:endParaRPr lang="tr-TR"/>
        </a:p>
      </dgm:t>
    </dgm:pt>
    <dgm:pt modelId="{D24B56CE-B198-4330-91EF-722932F53428}" type="pres">
      <dgm:prSet presAssocID="{80CB170A-0A07-4256-B746-EB9750BA3546}" presName="entireBox" presStyleLbl="node1" presStyleIdx="0" presStyleCnt="2" custFlipVert="1" custScaleY="1697"/>
      <dgm:spPr/>
      <dgm:t>
        <a:bodyPr/>
        <a:lstStyle/>
        <a:p>
          <a:endParaRPr lang="tr-TR"/>
        </a:p>
      </dgm:t>
    </dgm:pt>
    <dgm:pt modelId="{FB1B28FC-78E9-45BE-B2B1-745C364E5D17}" type="pres">
      <dgm:prSet presAssocID="{80CB170A-0A07-4256-B746-EB9750BA3546}" presName="descendantBox" presStyleCnt="0"/>
      <dgm:spPr/>
    </dgm:pt>
    <dgm:pt modelId="{DA1D1E79-8EEB-4D29-87B1-75F61329436C}" type="pres">
      <dgm:prSet presAssocID="{4B81033C-54FD-42CE-A66E-1A9E6BE286DD}" presName="childTextBox" presStyleLbl="fgAccFollowNode1" presStyleIdx="0" presStyleCnt="3">
        <dgm:presLayoutVars>
          <dgm:bulletEnabled val="1"/>
        </dgm:presLayoutVars>
      </dgm:prSet>
      <dgm:spPr/>
      <dgm:t>
        <a:bodyPr/>
        <a:lstStyle/>
        <a:p>
          <a:endParaRPr lang="tr-TR"/>
        </a:p>
      </dgm:t>
    </dgm:pt>
    <dgm:pt modelId="{58A36E8E-F215-4BD7-912A-F3CD4CC43993}" type="pres">
      <dgm:prSet presAssocID="{B2D7073D-C2A6-4732-8ACA-8CCA0F7630AE}" presName="childTextBox" presStyleLbl="fgAccFollowNode1" presStyleIdx="1" presStyleCnt="3">
        <dgm:presLayoutVars>
          <dgm:bulletEnabled val="1"/>
        </dgm:presLayoutVars>
      </dgm:prSet>
      <dgm:spPr/>
      <dgm:t>
        <a:bodyPr/>
        <a:lstStyle/>
        <a:p>
          <a:endParaRPr lang="tr-TR"/>
        </a:p>
      </dgm:t>
    </dgm:pt>
    <dgm:pt modelId="{00B3823F-FAB4-49D6-A95E-07B192B1F3AD}" type="pres">
      <dgm:prSet presAssocID="{1C4853AD-808D-462D-A9E2-A84AED43211A}" presName="sp" presStyleCnt="0"/>
      <dgm:spPr/>
    </dgm:pt>
    <dgm:pt modelId="{DAF872E5-C289-4430-8CFF-5E8B3E6EDBE0}" type="pres">
      <dgm:prSet presAssocID="{744CA831-60F0-4010-B05F-6A0F254FCBB4}" presName="arrowAndChildren" presStyleCnt="0"/>
      <dgm:spPr/>
    </dgm:pt>
    <dgm:pt modelId="{A4146187-7F2F-4CF6-811E-970838D77552}" type="pres">
      <dgm:prSet presAssocID="{744CA831-60F0-4010-B05F-6A0F254FCBB4}" presName="parentTextArrow" presStyleLbl="node1" presStyleIdx="0" presStyleCnt="2"/>
      <dgm:spPr/>
      <dgm:t>
        <a:bodyPr/>
        <a:lstStyle/>
        <a:p>
          <a:endParaRPr lang="tr-TR"/>
        </a:p>
      </dgm:t>
    </dgm:pt>
    <dgm:pt modelId="{D0DABF97-E9D6-4050-A934-E14663DBDE8C}" type="pres">
      <dgm:prSet presAssocID="{744CA831-60F0-4010-B05F-6A0F254FCBB4}" presName="arrow" presStyleLbl="node1" presStyleIdx="1" presStyleCnt="2" custLinFactNeighborX="-32656" custLinFactNeighborY="3665"/>
      <dgm:spPr/>
      <dgm:t>
        <a:bodyPr/>
        <a:lstStyle/>
        <a:p>
          <a:endParaRPr lang="tr-TR"/>
        </a:p>
      </dgm:t>
    </dgm:pt>
    <dgm:pt modelId="{08A47EC6-13E1-458D-9B1C-8F25B3626B66}" type="pres">
      <dgm:prSet presAssocID="{744CA831-60F0-4010-B05F-6A0F254FCBB4}" presName="descendantArrow" presStyleCnt="0"/>
      <dgm:spPr/>
    </dgm:pt>
    <dgm:pt modelId="{C64996A2-25ED-410A-8217-81631FA7B83D}" type="pres">
      <dgm:prSet presAssocID="{5207CE6D-98FC-4E25-9F6E-564DE15256E1}" presName="childTextArrow" presStyleLbl="fgAccFollowNode1" presStyleIdx="2" presStyleCnt="3">
        <dgm:presLayoutVars>
          <dgm:bulletEnabled val="1"/>
        </dgm:presLayoutVars>
      </dgm:prSet>
      <dgm:spPr/>
      <dgm:t>
        <a:bodyPr/>
        <a:lstStyle/>
        <a:p>
          <a:endParaRPr lang="tr-TR"/>
        </a:p>
      </dgm:t>
    </dgm:pt>
  </dgm:ptLst>
  <dgm:cxnLst>
    <dgm:cxn modelId="{BD1FF015-C80E-4863-AF15-0DAA58FE904E}" srcId="{72C56620-B345-4D2B-AB29-BDFC1C3BCB2C}" destId="{80CB170A-0A07-4256-B746-EB9750BA3546}" srcOrd="1" destOrd="0" parTransId="{954B460E-59C9-40B0-8D8A-6D6BEFB95049}" sibTransId="{47640BFE-C030-41B1-9309-D135EC312679}"/>
    <dgm:cxn modelId="{E96A9AF7-2367-4C23-B255-F365E1CED792}" type="presOf" srcId="{80CB170A-0A07-4256-B746-EB9750BA3546}" destId="{D24B56CE-B198-4330-91EF-722932F53428}" srcOrd="1" destOrd="0" presId="urn:microsoft.com/office/officeart/2005/8/layout/process4"/>
    <dgm:cxn modelId="{1DC7C990-CF69-446F-9975-FAF451644FFA}" srcId="{72C56620-B345-4D2B-AB29-BDFC1C3BCB2C}" destId="{744CA831-60F0-4010-B05F-6A0F254FCBB4}" srcOrd="0" destOrd="0" parTransId="{91EB9088-B706-4DC6-A9EE-C9E652FBC9AB}" sibTransId="{1C4853AD-808D-462D-A9E2-A84AED43211A}"/>
    <dgm:cxn modelId="{20508A5E-9DE7-4B12-AE2C-E83F9E94910B}" type="presOf" srcId="{72C56620-B345-4D2B-AB29-BDFC1C3BCB2C}" destId="{5A388DF1-A5DD-4C08-86C9-8C9017982A65}" srcOrd="0" destOrd="0" presId="urn:microsoft.com/office/officeart/2005/8/layout/process4"/>
    <dgm:cxn modelId="{34CD2E2E-CBB0-4FA8-B902-AD8594EB55E0}" type="presOf" srcId="{744CA831-60F0-4010-B05F-6A0F254FCBB4}" destId="{D0DABF97-E9D6-4050-A934-E14663DBDE8C}" srcOrd="1" destOrd="0" presId="urn:microsoft.com/office/officeart/2005/8/layout/process4"/>
    <dgm:cxn modelId="{4ED5D14D-081F-491B-9032-FB234C82BBB4}" type="presOf" srcId="{80CB170A-0A07-4256-B746-EB9750BA3546}" destId="{6EE477A3-2EE7-4186-AB26-83B5231845A0}" srcOrd="0" destOrd="0" presId="urn:microsoft.com/office/officeart/2005/8/layout/process4"/>
    <dgm:cxn modelId="{ED87F918-E17D-4D58-974F-EC33A25D51B7}" type="presOf" srcId="{744CA831-60F0-4010-B05F-6A0F254FCBB4}" destId="{A4146187-7F2F-4CF6-811E-970838D77552}" srcOrd="0" destOrd="0" presId="urn:microsoft.com/office/officeart/2005/8/layout/process4"/>
    <dgm:cxn modelId="{6317CE0F-908D-4353-939C-2D0352522757}" srcId="{80CB170A-0A07-4256-B746-EB9750BA3546}" destId="{4B81033C-54FD-42CE-A66E-1A9E6BE286DD}" srcOrd="0" destOrd="0" parTransId="{5B99575F-B030-46BB-BF47-1558938BAC08}" sibTransId="{D41624B2-BBB3-4E4A-8C97-95BF6DAB41DA}"/>
    <dgm:cxn modelId="{FE1B466D-9477-46F8-BC04-5006D5D92CF2}" type="presOf" srcId="{B2D7073D-C2A6-4732-8ACA-8CCA0F7630AE}" destId="{58A36E8E-F215-4BD7-912A-F3CD4CC43993}" srcOrd="0" destOrd="0" presId="urn:microsoft.com/office/officeart/2005/8/layout/process4"/>
    <dgm:cxn modelId="{29A9EA65-7F06-4379-8284-F72E73176890}" type="presOf" srcId="{4B81033C-54FD-42CE-A66E-1A9E6BE286DD}" destId="{DA1D1E79-8EEB-4D29-87B1-75F61329436C}" srcOrd="0" destOrd="0" presId="urn:microsoft.com/office/officeart/2005/8/layout/process4"/>
    <dgm:cxn modelId="{B52A6BC4-D432-4DF5-9092-FD80CDB22BFC}" srcId="{744CA831-60F0-4010-B05F-6A0F254FCBB4}" destId="{5207CE6D-98FC-4E25-9F6E-564DE15256E1}" srcOrd="0" destOrd="0" parTransId="{C39CB804-B212-44EB-B480-C9B260297BD8}" sibTransId="{89E7B7C2-8912-40A2-BCBA-B7B3492ED953}"/>
    <dgm:cxn modelId="{BCCC8483-FFAD-4A1E-8A34-9F7793172F3C}" type="presOf" srcId="{5207CE6D-98FC-4E25-9F6E-564DE15256E1}" destId="{C64996A2-25ED-410A-8217-81631FA7B83D}" srcOrd="0" destOrd="0" presId="urn:microsoft.com/office/officeart/2005/8/layout/process4"/>
    <dgm:cxn modelId="{3CDD0900-47C4-4B58-8B00-CA2781495801}" srcId="{80CB170A-0A07-4256-B746-EB9750BA3546}" destId="{B2D7073D-C2A6-4732-8ACA-8CCA0F7630AE}" srcOrd="1" destOrd="0" parTransId="{DE6C3D21-4943-4B83-8FD2-6CD582B1E10C}" sibTransId="{CD5C7B0A-F411-4E9B-89F1-B8BFF4E69A5D}"/>
    <dgm:cxn modelId="{ADAF4E62-FCED-48A9-9CB4-EE678F80D6EA}" type="presParOf" srcId="{5A388DF1-A5DD-4C08-86C9-8C9017982A65}" destId="{94975C0A-3B44-48D8-89E3-CF789461EDA9}" srcOrd="0" destOrd="0" presId="urn:microsoft.com/office/officeart/2005/8/layout/process4"/>
    <dgm:cxn modelId="{67B4B548-5C7D-4049-8EB2-309A2322D9C9}" type="presParOf" srcId="{94975C0A-3B44-48D8-89E3-CF789461EDA9}" destId="{6EE477A3-2EE7-4186-AB26-83B5231845A0}" srcOrd="0" destOrd="0" presId="urn:microsoft.com/office/officeart/2005/8/layout/process4"/>
    <dgm:cxn modelId="{4E280738-DAB2-45AB-A1B4-41AF590E3293}" type="presParOf" srcId="{94975C0A-3B44-48D8-89E3-CF789461EDA9}" destId="{D24B56CE-B198-4330-91EF-722932F53428}" srcOrd="1" destOrd="0" presId="urn:microsoft.com/office/officeart/2005/8/layout/process4"/>
    <dgm:cxn modelId="{93020E33-7605-4985-B2B0-2048325980C7}" type="presParOf" srcId="{94975C0A-3B44-48D8-89E3-CF789461EDA9}" destId="{FB1B28FC-78E9-45BE-B2B1-745C364E5D17}" srcOrd="2" destOrd="0" presId="urn:microsoft.com/office/officeart/2005/8/layout/process4"/>
    <dgm:cxn modelId="{7E1E1FD3-1024-44DA-8303-71A20E638950}" type="presParOf" srcId="{FB1B28FC-78E9-45BE-B2B1-745C364E5D17}" destId="{DA1D1E79-8EEB-4D29-87B1-75F61329436C}" srcOrd="0" destOrd="0" presId="urn:microsoft.com/office/officeart/2005/8/layout/process4"/>
    <dgm:cxn modelId="{CEEF2D5B-ED3F-43DA-86F0-ED7E646000CF}" type="presParOf" srcId="{FB1B28FC-78E9-45BE-B2B1-745C364E5D17}" destId="{58A36E8E-F215-4BD7-912A-F3CD4CC43993}" srcOrd="1" destOrd="0" presId="urn:microsoft.com/office/officeart/2005/8/layout/process4"/>
    <dgm:cxn modelId="{514ECB43-DBBC-44E2-AFF1-87514DE58AE3}" type="presParOf" srcId="{5A388DF1-A5DD-4C08-86C9-8C9017982A65}" destId="{00B3823F-FAB4-49D6-A95E-07B192B1F3AD}" srcOrd="1" destOrd="0" presId="urn:microsoft.com/office/officeart/2005/8/layout/process4"/>
    <dgm:cxn modelId="{0FE57739-FA51-4C9D-99EC-1EBF6AF4B9AC}" type="presParOf" srcId="{5A388DF1-A5DD-4C08-86C9-8C9017982A65}" destId="{DAF872E5-C289-4430-8CFF-5E8B3E6EDBE0}" srcOrd="2" destOrd="0" presId="urn:microsoft.com/office/officeart/2005/8/layout/process4"/>
    <dgm:cxn modelId="{6B97F1DA-5601-450C-A845-566113CE1097}" type="presParOf" srcId="{DAF872E5-C289-4430-8CFF-5E8B3E6EDBE0}" destId="{A4146187-7F2F-4CF6-811E-970838D77552}" srcOrd="0" destOrd="0" presId="urn:microsoft.com/office/officeart/2005/8/layout/process4"/>
    <dgm:cxn modelId="{00015886-A7D4-4929-AD28-5B056383D8B1}" type="presParOf" srcId="{DAF872E5-C289-4430-8CFF-5E8B3E6EDBE0}" destId="{D0DABF97-E9D6-4050-A934-E14663DBDE8C}" srcOrd="1" destOrd="0" presId="urn:microsoft.com/office/officeart/2005/8/layout/process4"/>
    <dgm:cxn modelId="{5E1FA809-A68D-4372-9816-312365DB4DC0}" type="presParOf" srcId="{DAF872E5-C289-4430-8CFF-5E8B3E6EDBE0}" destId="{08A47EC6-13E1-458D-9B1C-8F25B3626B66}" srcOrd="2" destOrd="0" presId="urn:microsoft.com/office/officeart/2005/8/layout/process4"/>
    <dgm:cxn modelId="{C266EE49-C673-48A4-B5CF-88095509E9DC}" type="presParOf" srcId="{08A47EC6-13E1-458D-9B1C-8F25B3626B66}" destId="{C64996A2-25ED-410A-8217-81631FA7B83D}"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E1A1FD1-A470-4288-B0A8-9DC07E9F570D}" type="doc">
      <dgm:prSet loTypeId="urn:microsoft.com/office/officeart/2005/8/layout/hList1" loCatId="list" qsTypeId="urn:microsoft.com/office/officeart/2005/8/quickstyle/simple4" qsCatId="simple" csTypeId="urn:microsoft.com/office/officeart/2005/8/colors/accent0_1" csCatId="mainScheme" phldr="1"/>
      <dgm:spPr/>
      <dgm:t>
        <a:bodyPr/>
        <a:lstStyle/>
        <a:p>
          <a:endParaRPr lang="tr-TR"/>
        </a:p>
      </dgm:t>
    </dgm:pt>
    <dgm:pt modelId="{E62415D0-BB4E-477C-9BC6-B6C7A9788DDE}">
      <dgm:prSet phldrT="[Metin]"/>
      <dgm:spPr/>
      <dgm:t>
        <a:bodyPr/>
        <a:lstStyle/>
        <a:p>
          <a:r>
            <a:rPr lang="tr-TR" b="1" smtClean="0">
              <a:latin typeface="Times New Roman" panose="02020603050405020304" pitchFamily="18" charset="0"/>
              <a:cs typeface="Times New Roman" panose="02020603050405020304" pitchFamily="18" charset="0"/>
            </a:rPr>
            <a:t>Yenilikçiler</a:t>
          </a:r>
          <a:endParaRPr lang="tr-TR" b="1" dirty="0">
            <a:latin typeface="Times New Roman" panose="02020603050405020304" pitchFamily="18" charset="0"/>
            <a:cs typeface="Times New Roman" panose="02020603050405020304" pitchFamily="18" charset="0"/>
          </a:endParaRPr>
        </a:p>
      </dgm:t>
    </dgm:pt>
    <dgm:pt modelId="{ED2D4C32-757D-4EBA-83BA-2C530E60E6D7}" type="parTrans" cxnId="{56AC6640-6284-4EFE-BB1F-401512FD5CAA}">
      <dgm:prSet/>
      <dgm:spPr/>
      <dgm:t>
        <a:bodyPr/>
        <a:lstStyle/>
        <a:p>
          <a:endParaRPr lang="tr-TR"/>
        </a:p>
      </dgm:t>
    </dgm:pt>
    <dgm:pt modelId="{DD16F8AA-AFC9-4F67-B634-B2CBFAB3B406}" type="sibTrans" cxnId="{56AC6640-6284-4EFE-BB1F-401512FD5CAA}">
      <dgm:prSet/>
      <dgm:spPr/>
      <dgm:t>
        <a:bodyPr/>
        <a:lstStyle/>
        <a:p>
          <a:endParaRPr lang="tr-TR"/>
        </a:p>
      </dgm:t>
    </dgm:pt>
    <dgm:pt modelId="{46A8BD5B-68B4-4F11-8BF7-87025E03656A}">
      <dgm:prSet phldrT="[Metin]"/>
      <dgm:spPr/>
      <dgm:t>
        <a:bodyPr/>
        <a:lstStyle/>
        <a:p>
          <a:r>
            <a:rPr lang="tr-TR" b="0" baseline="0" dirty="0" smtClean="0">
              <a:effectLst/>
              <a:latin typeface="Times New Roman" panose="02020603050405020304" pitchFamily="18" charset="0"/>
              <a:ea typeface="+mn-ea"/>
              <a:cs typeface="Times New Roman" panose="02020603050405020304" pitchFamily="18" charset="0"/>
            </a:rPr>
            <a:t>Risk almaya istekli olan, </a:t>
          </a:r>
          <a:endParaRPr lang="tr-TR" baseline="0" dirty="0">
            <a:latin typeface="Times New Roman" panose="02020603050405020304" pitchFamily="18" charset="0"/>
            <a:cs typeface="Times New Roman" panose="02020603050405020304" pitchFamily="18" charset="0"/>
          </a:endParaRPr>
        </a:p>
      </dgm:t>
    </dgm:pt>
    <dgm:pt modelId="{D04E268A-4A3D-4FD6-BD53-2ECF6E6C2591}" type="parTrans" cxnId="{C5C04AB7-5D8D-43F7-8C9C-6E25FE12693C}">
      <dgm:prSet/>
      <dgm:spPr/>
      <dgm:t>
        <a:bodyPr/>
        <a:lstStyle/>
        <a:p>
          <a:endParaRPr lang="tr-TR"/>
        </a:p>
      </dgm:t>
    </dgm:pt>
    <dgm:pt modelId="{BEFB7065-BD76-496E-9796-111694F4840A}" type="sibTrans" cxnId="{C5C04AB7-5D8D-43F7-8C9C-6E25FE12693C}">
      <dgm:prSet/>
      <dgm:spPr/>
      <dgm:t>
        <a:bodyPr/>
        <a:lstStyle/>
        <a:p>
          <a:endParaRPr lang="tr-TR"/>
        </a:p>
      </dgm:t>
    </dgm:pt>
    <dgm:pt modelId="{7193F20F-8233-4EFD-9BE5-21AA32005D07}">
      <dgm:prSet phldrT="[Metin]"/>
      <dgm:spPr/>
      <dgm:t>
        <a:bodyPr/>
        <a:lstStyle/>
        <a:p>
          <a:r>
            <a:rPr lang="tr-TR" b="1" smtClean="0">
              <a:effectLst/>
              <a:latin typeface="Times New Roman" panose="02020603050405020304" pitchFamily="18" charset="0"/>
              <a:ea typeface="+mn-ea"/>
              <a:cs typeface="Times New Roman" panose="02020603050405020304" pitchFamily="18" charset="0"/>
            </a:rPr>
            <a:t>Erken benimseyenler</a:t>
          </a:r>
          <a:endParaRPr lang="tr-TR" dirty="0">
            <a:latin typeface="Times New Roman" panose="02020603050405020304" pitchFamily="18" charset="0"/>
            <a:cs typeface="Times New Roman" panose="02020603050405020304" pitchFamily="18" charset="0"/>
          </a:endParaRPr>
        </a:p>
      </dgm:t>
    </dgm:pt>
    <dgm:pt modelId="{EC6E9B52-4FF8-4CF6-848F-39BD41032140}" type="parTrans" cxnId="{C1C0CF2B-26FF-4C14-9574-BCEFE88AF0D8}">
      <dgm:prSet/>
      <dgm:spPr/>
      <dgm:t>
        <a:bodyPr/>
        <a:lstStyle/>
        <a:p>
          <a:endParaRPr lang="tr-TR"/>
        </a:p>
      </dgm:t>
    </dgm:pt>
    <dgm:pt modelId="{3049E6DF-E397-4553-B43F-22FF795017C5}" type="sibTrans" cxnId="{C1C0CF2B-26FF-4C14-9574-BCEFE88AF0D8}">
      <dgm:prSet/>
      <dgm:spPr/>
      <dgm:t>
        <a:bodyPr/>
        <a:lstStyle/>
        <a:p>
          <a:endParaRPr lang="tr-TR"/>
        </a:p>
      </dgm:t>
    </dgm:pt>
    <dgm:pt modelId="{019C2F0F-60CE-4F9D-8DB7-D1D40F23094F}">
      <dgm:prSet phldrT="[Metin]"/>
      <dgm:spPr/>
      <dgm:t>
        <a:bodyPr/>
        <a:lstStyle/>
        <a:p>
          <a:r>
            <a:rPr lang="tr-TR" b="0" dirty="0" smtClean="0">
              <a:effectLst/>
              <a:latin typeface="Times New Roman" panose="02020603050405020304" pitchFamily="18" charset="0"/>
              <a:ea typeface="+mn-ea"/>
              <a:cs typeface="Times New Roman" panose="02020603050405020304" pitchFamily="18" charset="0"/>
            </a:rPr>
            <a:t>Sosyal kabul kazanmaya ve prestije (itibara) önem veren, </a:t>
          </a:r>
          <a:endParaRPr lang="tr-TR" dirty="0">
            <a:latin typeface="Times New Roman" panose="02020603050405020304" pitchFamily="18" charset="0"/>
            <a:cs typeface="Times New Roman" panose="02020603050405020304" pitchFamily="18" charset="0"/>
          </a:endParaRPr>
        </a:p>
      </dgm:t>
    </dgm:pt>
    <dgm:pt modelId="{6CE3C5BF-77E7-41C9-BB91-0F29FDD5017D}" type="parTrans" cxnId="{6D2DA38B-2BE2-4678-98EC-CF139AC7C25E}">
      <dgm:prSet/>
      <dgm:spPr/>
      <dgm:t>
        <a:bodyPr/>
        <a:lstStyle/>
        <a:p>
          <a:endParaRPr lang="tr-TR"/>
        </a:p>
      </dgm:t>
    </dgm:pt>
    <dgm:pt modelId="{B2203257-63ED-43DE-A5BE-76BE07099139}" type="sibTrans" cxnId="{6D2DA38B-2BE2-4678-98EC-CF139AC7C25E}">
      <dgm:prSet/>
      <dgm:spPr/>
      <dgm:t>
        <a:bodyPr/>
        <a:lstStyle/>
        <a:p>
          <a:endParaRPr lang="tr-TR"/>
        </a:p>
      </dgm:t>
    </dgm:pt>
    <dgm:pt modelId="{9B4E22A8-6E49-42FC-B32B-AC3404BEAB6F}">
      <dgm:prSet phldrT="[Metin]"/>
      <dgm:spPr/>
      <dgm:t>
        <a:bodyPr/>
        <a:lstStyle/>
        <a:p>
          <a:r>
            <a:rPr lang="tr-TR" b="1" smtClean="0">
              <a:effectLst/>
              <a:latin typeface="Times New Roman" panose="02020603050405020304" pitchFamily="18" charset="0"/>
              <a:ea typeface="+mn-ea"/>
              <a:cs typeface="Times New Roman" panose="02020603050405020304" pitchFamily="18" charset="0"/>
            </a:rPr>
            <a:t>Erken çoğunluk</a:t>
          </a:r>
          <a:endParaRPr lang="tr-TR" dirty="0">
            <a:latin typeface="Times New Roman" panose="02020603050405020304" pitchFamily="18" charset="0"/>
            <a:cs typeface="Times New Roman" panose="02020603050405020304" pitchFamily="18" charset="0"/>
          </a:endParaRPr>
        </a:p>
      </dgm:t>
    </dgm:pt>
    <dgm:pt modelId="{BD45F606-6475-40E7-B3BB-C0ADC7C007EA}" type="parTrans" cxnId="{F7EDB361-61CC-4DC8-8C53-33F88726CA33}">
      <dgm:prSet/>
      <dgm:spPr/>
      <dgm:t>
        <a:bodyPr/>
        <a:lstStyle/>
        <a:p>
          <a:endParaRPr lang="tr-TR"/>
        </a:p>
      </dgm:t>
    </dgm:pt>
    <dgm:pt modelId="{8D195679-89C0-421C-8745-DAEDAAB0B0DD}" type="sibTrans" cxnId="{F7EDB361-61CC-4DC8-8C53-33F88726CA33}">
      <dgm:prSet/>
      <dgm:spPr/>
      <dgm:t>
        <a:bodyPr/>
        <a:lstStyle/>
        <a:p>
          <a:endParaRPr lang="tr-TR"/>
        </a:p>
      </dgm:t>
    </dgm:pt>
    <dgm:pt modelId="{5CD4A809-099E-4A86-A829-15857FB09ED7}">
      <dgm:prSet phldrT="[Metin]"/>
      <dgm:spPr/>
      <dgm:t>
        <a:bodyPr/>
        <a:lstStyle/>
        <a:p>
          <a:r>
            <a:rPr lang="tr-TR" dirty="0" smtClean="0">
              <a:effectLst/>
              <a:latin typeface="Times New Roman" panose="02020603050405020304" pitchFamily="18" charset="0"/>
              <a:ea typeface="+mn-ea"/>
              <a:cs typeface="Times New Roman" panose="02020603050405020304" pitchFamily="18" charset="0"/>
            </a:rPr>
            <a:t>Temkinli </a:t>
          </a:r>
          <a:endParaRPr lang="tr-TR" dirty="0">
            <a:latin typeface="Times New Roman" panose="02020603050405020304" pitchFamily="18" charset="0"/>
            <a:cs typeface="Times New Roman" panose="02020603050405020304" pitchFamily="18" charset="0"/>
          </a:endParaRPr>
        </a:p>
      </dgm:t>
    </dgm:pt>
    <dgm:pt modelId="{6627A95F-0412-4FAD-B746-916DB6D8C43F}" type="parTrans" cxnId="{8B4EE442-4719-4E84-A7B1-5D1379204DAA}">
      <dgm:prSet/>
      <dgm:spPr/>
      <dgm:t>
        <a:bodyPr/>
        <a:lstStyle/>
        <a:p>
          <a:endParaRPr lang="tr-TR"/>
        </a:p>
      </dgm:t>
    </dgm:pt>
    <dgm:pt modelId="{DAE52CD0-BA01-436D-AACA-B721BC613F0D}" type="sibTrans" cxnId="{8B4EE442-4719-4E84-A7B1-5D1379204DAA}">
      <dgm:prSet/>
      <dgm:spPr/>
      <dgm:t>
        <a:bodyPr/>
        <a:lstStyle/>
        <a:p>
          <a:endParaRPr lang="tr-TR"/>
        </a:p>
      </dgm:t>
    </dgm:pt>
    <dgm:pt modelId="{655580B8-2CC4-44B8-AC4D-514336B2E554}">
      <dgm:prSet/>
      <dgm:spPr/>
      <dgm:t>
        <a:bodyPr/>
        <a:lstStyle/>
        <a:p>
          <a:r>
            <a:rPr lang="tr-TR" b="0" baseline="0" dirty="0" smtClean="0">
              <a:effectLst/>
              <a:latin typeface="Times New Roman" panose="02020603050405020304" pitchFamily="18" charset="0"/>
              <a:ea typeface="+mn-ea"/>
              <a:cs typeface="Times New Roman" panose="02020603050405020304" pitchFamily="18" charset="0"/>
            </a:rPr>
            <a:t>Cesaretli, </a:t>
          </a:r>
        </a:p>
      </dgm:t>
    </dgm:pt>
    <dgm:pt modelId="{AE604321-4083-484E-9157-6A9A544A7045}" type="parTrans" cxnId="{8A55AA94-489E-4A19-A75F-EA9622DE7F2F}">
      <dgm:prSet/>
      <dgm:spPr/>
      <dgm:t>
        <a:bodyPr/>
        <a:lstStyle/>
        <a:p>
          <a:endParaRPr lang="tr-TR"/>
        </a:p>
      </dgm:t>
    </dgm:pt>
    <dgm:pt modelId="{B13A1285-D270-44E7-BD32-34B1746AADEC}" type="sibTrans" cxnId="{8A55AA94-489E-4A19-A75F-EA9622DE7F2F}">
      <dgm:prSet/>
      <dgm:spPr/>
      <dgm:t>
        <a:bodyPr/>
        <a:lstStyle/>
        <a:p>
          <a:endParaRPr lang="tr-TR"/>
        </a:p>
      </dgm:t>
    </dgm:pt>
    <dgm:pt modelId="{B622BA32-E21F-47D0-95C3-B9631A6DCF7B}">
      <dgm:prSet/>
      <dgm:spPr/>
      <dgm:t>
        <a:bodyPr/>
        <a:lstStyle/>
        <a:p>
          <a:r>
            <a:rPr lang="tr-TR" b="0" baseline="0" dirty="0" smtClean="0">
              <a:effectLst/>
              <a:latin typeface="Times New Roman" panose="02020603050405020304" pitchFamily="18" charset="0"/>
              <a:ea typeface="+mn-ea"/>
              <a:cs typeface="Times New Roman" panose="02020603050405020304" pitchFamily="18" charset="0"/>
            </a:rPr>
            <a:t>Teknoloji odaklı, </a:t>
          </a:r>
        </a:p>
      </dgm:t>
    </dgm:pt>
    <dgm:pt modelId="{8AC592F2-28F1-408C-A5D8-49D34AC4FCEE}" type="parTrans" cxnId="{DCE3C9E8-B7FC-4FB3-B8A6-9B95B181B7F9}">
      <dgm:prSet/>
      <dgm:spPr/>
      <dgm:t>
        <a:bodyPr/>
        <a:lstStyle/>
        <a:p>
          <a:endParaRPr lang="tr-TR"/>
        </a:p>
      </dgm:t>
    </dgm:pt>
    <dgm:pt modelId="{5E78A925-DC41-47F6-B568-EA33AC490690}" type="sibTrans" cxnId="{DCE3C9E8-B7FC-4FB3-B8A6-9B95B181B7F9}">
      <dgm:prSet/>
      <dgm:spPr/>
      <dgm:t>
        <a:bodyPr/>
        <a:lstStyle/>
        <a:p>
          <a:endParaRPr lang="tr-TR"/>
        </a:p>
      </dgm:t>
    </dgm:pt>
    <dgm:pt modelId="{12D7280B-22C2-4DA2-8ED5-7E37B668F025}">
      <dgm:prSet/>
      <dgm:spPr/>
      <dgm:t>
        <a:bodyPr/>
        <a:lstStyle/>
        <a:p>
          <a:r>
            <a:rPr lang="tr-TR" b="0" baseline="0" dirty="0" smtClean="0">
              <a:effectLst/>
              <a:latin typeface="Times New Roman" panose="02020603050405020304" pitchFamily="18" charset="0"/>
              <a:ea typeface="+mn-ea"/>
              <a:cs typeface="Times New Roman" panose="02020603050405020304" pitchFamily="18" charset="0"/>
            </a:rPr>
            <a:t>Kozmopolit, </a:t>
          </a:r>
        </a:p>
      </dgm:t>
    </dgm:pt>
    <dgm:pt modelId="{7036C3A3-5417-49A9-BBB1-DD589685902A}" type="parTrans" cxnId="{E394842C-EA4F-438C-8443-8C24F3534F74}">
      <dgm:prSet/>
      <dgm:spPr/>
      <dgm:t>
        <a:bodyPr/>
        <a:lstStyle/>
        <a:p>
          <a:endParaRPr lang="tr-TR"/>
        </a:p>
      </dgm:t>
    </dgm:pt>
    <dgm:pt modelId="{6EA0F241-FE6D-4026-B54C-DE838BA057DB}" type="sibTrans" cxnId="{E394842C-EA4F-438C-8443-8C24F3534F74}">
      <dgm:prSet/>
      <dgm:spPr/>
      <dgm:t>
        <a:bodyPr/>
        <a:lstStyle/>
        <a:p>
          <a:endParaRPr lang="tr-TR"/>
        </a:p>
      </dgm:t>
    </dgm:pt>
    <dgm:pt modelId="{5AC88F7D-FCB8-4297-8A52-5B24ABC53D08}">
      <dgm:prSet/>
      <dgm:spPr/>
      <dgm:t>
        <a:bodyPr/>
        <a:lstStyle/>
        <a:p>
          <a:r>
            <a:rPr lang="tr-TR" b="0" baseline="0" dirty="0" smtClean="0">
              <a:effectLst/>
              <a:latin typeface="Times New Roman" panose="02020603050405020304" pitchFamily="18" charset="0"/>
              <a:ea typeface="+mn-ea"/>
              <a:cs typeface="Times New Roman" panose="02020603050405020304" pitchFamily="18" charset="0"/>
            </a:rPr>
            <a:t>Dışsal ipuçlarına önem veren, </a:t>
          </a:r>
        </a:p>
      </dgm:t>
    </dgm:pt>
    <dgm:pt modelId="{0587DDEE-7AB7-4071-93BB-76F7F04A80A1}" type="parTrans" cxnId="{70097605-906E-43D7-9FC4-6A8D4037D12F}">
      <dgm:prSet/>
      <dgm:spPr/>
      <dgm:t>
        <a:bodyPr/>
        <a:lstStyle/>
        <a:p>
          <a:endParaRPr lang="tr-TR"/>
        </a:p>
      </dgm:t>
    </dgm:pt>
    <dgm:pt modelId="{DCE3CEC6-0BBF-4A66-B781-383B0C8AA3F6}" type="sibTrans" cxnId="{70097605-906E-43D7-9FC4-6A8D4037D12F}">
      <dgm:prSet/>
      <dgm:spPr/>
      <dgm:t>
        <a:bodyPr/>
        <a:lstStyle/>
        <a:p>
          <a:endParaRPr lang="tr-TR"/>
        </a:p>
      </dgm:t>
    </dgm:pt>
    <dgm:pt modelId="{954B9940-8D22-4F02-9EB1-6B52CEA70C2C}">
      <dgm:prSet/>
      <dgm:spPr/>
      <dgm:t>
        <a:bodyPr/>
        <a:lstStyle/>
        <a:p>
          <a:r>
            <a:rPr lang="tr-TR" b="0" baseline="0" dirty="0" smtClean="0">
              <a:effectLst/>
              <a:latin typeface="Times New Roman" panose="02020603050405020304" pitchFamily="18" charset="0"/>
              <a:ea typeface="+mn-ea"/>
              <a:cs typeface="Times New Roman" panose="02020603050405020304" pitchFamily="18" charset="0"/>
            </a:rPr>
            <a:t>Hedonik güdülerden etkilenen, </a:t>
          </a:r>
        </a:p>
      </dgm:t>
    </dgm:pt>
    <dgm:pt modelId="{D55ED464-2B5F-46E7-8B71-0558C00A0125}" type="parTrans" cxnId="{87A5C2C7-95C7-4E72-B211-7D75FE96737D}">
      <dgm:prSet/>
      <dgm:spPr/>
      <dgm:t>
        <a:bodyPr/>
        <a:lstStyle/>
        <a:p>
          <a:endParaRPr lang="tr-TR"/>
        </a:p>
      </dgm:t>
    </dgm:pt>
    <dgm:pt modelId="{C8E06B35-C37F-4932-81DD-FC06F3355942}" type="sibTrans" cxnId="{87A5C2C7-95C7-4E72-B211-7D75FE96737D}">
      <dgm:prSet/>
      <dgm:spPr/>
      <dgm:t>
        <a:bodyPr/>
        <a:lstStyle/>
        <a:p>
          <a:endParaRPr lang="tr-TR"/>
        </a:p>
      </dgm:t>
    </dgm:pt>
    <dgm:pt modelId="{C361A404-D75C-4AFB-B2D5-A42B208049DC}">
      <dgm:prSet/>
      <dgm:spPr/>
      <dgm:t>
        <a:bodyPr/>
        <a:lstStyle/>
        <a:p>
          <a:r>
            <a:rPr lang="tr-TR" b="0" baseline="0" dirty="0" smtClean="0">
              <a:effectLst/>
              <a:latin typeface="Times New Roman" panose="02020603050405020304" pitchFamily="18" charset="0"/>
              <a:ea typeface="+mn-ea"/>
              <a:cs typeface="Times New Roman" panose="02020603050405020304" pitchFamily="18" charset="0"/>
            </a:rPr>
            <a:t>Marka ve itibara önem veren, </a:t>
          </a:r>
        </a:p>
      </dgm:t>
    </dgm:pt>
    <dgm:pt modelId="{0B0D62CB-35B0-4EDA-9733-6B4D7541B850}" type="parTrans" cxnId="{7A542A5F-477A-4F95-8CA8-B52AE910E66E}">
      <dgm:prSet/>
      <dgm:spPr/>
      <dgm:t>
        <a:bodyPr/>
        <a:lstStyle/>
        <a:p>
          <a:endParaRPr lang="tr-TR"/>
        </a:p>
      </dgm:t>
    </dgm:pt>
    <dgm:pt modelId="{B8357FAF-D238-4D63-B17B-B52E42016CDA}" type="sibTrans" cxnId="{7A542A5F-477A-4F95-8CA8-B52AE910E66E}">
      <dgm:prSet/>
      <dgm:spPr/>
      <dgm:t>
        <a:bodyPr/>
        <a:lstStyle/>
        <a:p>
          <a:endParaRPr lang="tr-TR"/>
        </a:p>
      </dgm:t>
    </dgm:pt>
    <dgm:pt modelId="{36A2FA4B-341C-4475-AE20-5E30552F7455}">
      <dgm:prSet/>
      <dgm:spPr/>
      <dgm:t>
        <a:bodyPr/>
        <a:lstStyle/>
        <a:p>
          <a:r>
            <a:rPr lang="tr-TR" b="0" baseline="0" dirty="0" smtClean="0">
              <a:effectLst/>
              <a:latin typeface="Times New Roman" panose="02020603050405020304" pitchFamily="18" charset="0"/>
              <a:ea typeface="+mn-ea"/>
              <a:cs typeface="Times New Roman" panose="02020603050405020304" pitchFamily="18" charset="0"/>
            </a:rPr>
            <a:t>En yüksek sosyal statüye sahip, </a:t>
          </a:r>
        </a:p>
      </dgm:t>
    </dgm:pt>
    <dgm:pt modelId="{48586E48-B6FD-4183-AEF9-DB728E38973E}" type="parTrans" cxnId="{EFB67CF0-60BD-44A0-B171-2A622D73CD56}">
      <dgm:prSet/>
      <dgm:spPr/>
      <dgm:t>
        <a:bodyPr/>
        <a:lstStyle/>
        <a:p>
          <a:endParaRPr lang="tr-TR"/>
        </a:p>
      </dgm:t>
    </dgm:pt>
    <dgm:pt modelId="{EF309A48-B80E-4FD0-AD36-C729AB6FCD2F}" type="sibTrans" cxnId="{EFB67CF0-60BD-44A0-B171-2A622D73CD56}">
      <dgm:prSet/>
      <dgm:spPr/>
      <dgm:t>
        <a:bodyPr/>
        <a:lstStyle/>
        <a:p>
          <a:endParaRPr lang="tr-TR"/>
        </a:p>
      </dgm:t>
    </dgm:pt>
    <dgm:pt modelId="{F810B3D9-AED0-4D2F-BAA2-E707B25E9119}">
      <dgm:prSet/>
      <dgm:spPr/>
      <dgm:t>
        <a:bodyPr/>
        <a:lstStyle/>
        <a:p>
          <a:r>
            <a:rPr lang="tr-TR" b="0" baseline="0" dirty="0" smtClean="0">
              <a:effectLst/>
              <a:latin typeface="Times New Roman" panose="02020603050405020304" pitchFamily="18" charset="0"/>
              <a:ea typeface="+mn-ea"/>
              <a:cs typeface="Times New Roman" panose="02020603050405020304" pitchFamily="18" charset="0"/>
            </a:rPr>
            <a:t>Parasal kaygısı düşük, </a:t>
          </a:r>
        </a:p>
      </dgm:t>
    </dgm:pt>
    <dgm:pt modelId="{AEEE0931-0DB2-4A96-BBB6-F8E8B815F142}" type="parTrans" cxnId="{A0CB1089-6A5D-4056-91DE-AE8D28F8D1EE}">
      <dgm:prSet/>
      <dgm:spPr/>
      <dgm:t>
        <a:bodyPr/>
        <a:lstStyle/>
        <a:p>
          <a:endParaRPr lang="tr-TR"/>
        </a:p>
      </dgm:t>
    </dgm:pt>
    <dgm:pt modelId="{E5DD802E-C2E1-44D8-AC61-B2BDD34978A6}" type="sibTrans" cxnId="{A0CB1089-6A5D-4056-91DE-AE8D28F8D1EE}">
      <dgm:prSet/>
      <dgm:spPr/>
      <dgm:t>
        <a:bodyPr/>
        <a:lstStyle/>
        <a:p>
          <a:endParaRPr lang="tr-TR"/>
        </a:p>
      </dgm:t>
    </dgm:pt>
    <dgm:pt modelId="{F271DFBF-9B28-4E05-8724-8B4D82C36F3B}">
      <dgm:prSet/>
      <dgm:spPr/>
      <dgm:t>
        <a:bodyPr/>
        <a:lstStyle/>
        <a:p>
          <a:r>
            <a:rPr lang="tr-TR" b="0" baseline="0" dirty="0" smtClean="0">
              <a:effectLst/>
              <a:latin typeface="Times New Roman" panose="02020603050405020304" pitchFamily="18" charset="0"/>
              <a:ea typeface="+mn-ea"/>
              <a:cs typeface="Times New Roman" panose="02020603050405020304" pitchFamily="18" charset="0"/>
            </a:rPr>
            <a:t>Yaşı genç </a:t>
          </a:r>
          <a:endParaRPr lang="tr-TR" b="0" baseline="0" dirty="0">
            <a:latin typeface="Times New Roman" panose="02020603050405020304" pitchFamily="18" charset="0"/>
            <a:cs typeface="Times New Roman" panose="02020603050405020304" pitchFamily="18" charset="0"/>
          </a:endParaRPr>
        </a:p>
      </dgm:t>
    </dgm:pt>
    <dgm:pt modelId="{C6D3AE80-4020-4CBA-A3D4-6B50BA94F733}" type="parTrans" cxnId="{58557219-AF40-4A9F-BEA5-6AEC63053E77}">
      <dgm:prSet/>
      <dgm:spPr/>
      <dgm:t>
        <a:bodyPr/>
        <a:lstStyle/>
        <a:p>
          <a:endParaRPr lang="tr-TR"/>
        </a:p>
      </dgm:t>
    </dgm:pt>
    <dgm:pt modelId="{5EB108EE-189A-4698-801E-06DBDDC52A93}" type="sibTrans" cxnId="{58557219-AF40-4A9F-BEA5-6AEC63053E77}">
      <dgm:prSet/>
      <dgm:spPr/>
      <dgm:t>
        <a:bodyPr/>
        <a:lstStyle/>
        <a:p>
          <a:endParaRPr lang="tr-TR"/>
        </a:p>
      </dgm:t>
    </dgm:pt>
    <dgm:pt modelId="{9D223E23-2908-4ED4-8BB0-498169FBF5B5}">
      <dgm:prSet/>
      <dgm:spPr/>
      <dgm:t>
        <a:bodyPr/>
        <a:lstStyle/>
        <a:p>
          <a:r>
            <a:rPr lang="tr-TR" b="0" dirty="0" smtClean="0">
              <a:effectLst/>
              <a:latin typeface="Times New Roman" panose="02020603050405020304" pitchFamily="18" charset="0"/>
              <a:ea typeface="+mn-ea"/>
              <a:cs typeface="Times New Roman" panose="02020603050405020304" pitchFamily="18" charset="0"/>
            </a:rPr>
            <a:t>Saygıdeğer, </a:t>
          </a:r>
        </a:p>
      </dgm:t>
    </dgm:pt>
    <dgm:pt modelId="{ABC52A0A-C9E7-450A-96EE-A403453C7224}" type="parTrans" cxnId="{8D3EB85F-7BAD-4208-ACE1-8C3161977738}">
      <dgm:prSet/>
      <dgm:spPr/>
      <dgm:t>
        <a:bodyPr/>
        <a:lstStyle/>
        <a:p>
          <a:endParaRPr lang="tr-TR"/>
        </a:p>
      </dgm:t>
    </dgm:pt>
    <dgm:pt modelId="{D25766AA-AAF1-4503-A54D-6AB79EDAC988}" type="sibTrans" cxnId="{8D3EB85F-7BAD-4208-ACE1-8C3161977738}">
      <dgm:prSet/>
      <dgm:spPr/>
      <dgm:t>
        <a:bodyPr/>
        <a:lstStyle/>
        <a:p>
          <a:endParaRPr lang="tr-TR"/>
        </a:p>
      </dgm:t>
    </dgm:pt>
    <dgm:pt modelId="{AF6386A6-E481-42D5-BF24-97D37D0750BC}">
      <dgm:prSet/>
      <dgm:spPr/>
      <dgm:t>
        <a:bodyPr/>
        <a:lstStyle/>
        <a:p>
          <a:r>
            <a:rPr lang="tr-TR" b="0" dirty="0" smtClean="0">
              <a:effectLst/>
              <a:latin typeface="Times New Roman" panose="02020603050405020304" pitchFamily="18" charset="0"/>
              <a:ea typeface="+mn-ea"/>
              <a:cs typeface="Times New Roman" panose="02020603050405020304" pitchFamily="18" charset="0"/>
            </a:rPr>
            <a:t>Sosyal güdülerden etkilenen, </a:t>
          </a:r>
        </a:p>
      </dgm:t>
    </dgm:pt>
    <dgm:pt modelId="{8FCD0B83-F3B7-4E89-8056-9806529AEFB1}" type="parTrans" cxnId="{87B1F2AA-E8C8-49EE-9180-63F3D94022D3}">
      <dgm:prSet/>
      <dgm:spPr/>
      <dgm:t>
        <a:bodyPr/>
        <a:lstStyle/>
        <a:p>
          <a:endParaRPr lang="tr-TR"/>
        </a:p>
      </dgm:t>
    </dgm:pt>
    <dgm:pt modelId="{696910AC-A956-46D4-B1D3-0BB23064F6CA}" type="sibTrans" cxnId="{87B1F2AA-E8C8-49EE-9180-63F3D94022D3}">
      <dgm:prSet/>
      <dgm:spPr/>
      <dgm:t>
        <a:bodyPr/>
        <a:lstStyle/>
        <a:p>
          <a:endParaRPr lang="tr-TR"/>
        </a:p>
      </dgm:t>
    </dgm:pt>
    <dgm:pt modelId="{305D2B57-AFD0-46FC-90D6-29AF5F6308D6}">
      <dgm:prSet/>
      <dgm:spPr/>
      <dgm:t>
        <a:bodyPr/>
        <a:lstStyle/>
        <a:p>
          <a:r>
            <a:rPr lang="tr-TR" b="0" dirty="0" smtClean="0">
              <a:effectLst/>
              <a:latin typeface="Times New Roman" panose="02020603050405020304" pitchFamily="18" charset="0"/>
              <a:ea typeface="+mn-ea"/>
              <a:cs typeface="Times New Roman" panose="02020603050405020304" pitchFamily="18" charset="0"/>
            </a:rPr>
            <a:t>Yüksek sosyal statüye sahip, </a:t>
          </a:r>
        </a:p>
      </dgm:t>
    </dgm:pt>
    <dgm:pt modelId="{D2030A3D-2136-4046-B0B1-16C1BB5AF7F3}" type="parTrans" cxnId="{5A50980B-CF7D-4E68-A2A8-79B95EBBBEFB}">
      <dgm:prSet/>
      <dgm:spPr/>
      <dgm:t>
        <a:bodyPr/>
        <a:lstStyle/>
        <a:p>
          <a:endParaRPr lang="tr-TR"/>
        </a:p>
      </dgm:t>
    </dgm:pt>
    <dgm:pt modelId="{5375C906-7FA6-4B50-96DA-AF6772ED11B2}" type="sibTrans" cxnId="{5A50980B-CF7D-4E68-A2A8-79B95EBBBEFB}">
      <dgm:prSet/>
      <dgm:spPr/>
      <dgm:t>
        <a:bodyPr/>
        <a:lstStyle/>
        <a:p>
          <a:endParaRPr lang="tr-TR"/>
        </a:p>
      </dgm:t>
    </dgm:pt>
    <dgm:pt modelId="{0EE9395A-5A57-4449-99F1-76E998F6D04C}">
      <dgm:prSet/>
      <dgm:spPr/>
      <dgm:t>
        <a:bodyPr/>
        <a:lstStyle/>
        <a:p>
          <a:r>
            <a:rPr lang="tr-TR" b="0" dirty="0" smtClean="0">
              <a:effectLst/>
              <a:latin typeface="Times New Roman" panose="02020603050405020304" pitchFamily="18" charset="0"/>
              <a:ea typeface="+mn-ea"/>
              <a:cs typeface="Times New Roman" panose="02020603050405020304" pitchFamily="18" charset="0"/>
            </a:rPr>
            <a:t>Maddi harcamalara açık, </a:t>
          </a:r>
        </a:p>
      </dgm:t>
    </dgm:pt>
    <dgm:pt modelId="{DAEACEEE-B0D1-4D4B-A029-64C420A633BB}" type="parTrans" cxnId="{2CC11980-93C5-4DDB-995A-C160ECD43817}">
      <dgm:prSet/>
      <dgm:spPr/>
      <dgm:t>
        <a:bodyPr/>
        <a:lstStyle/>
        <a:p>
          <a:endParaRPr lang="tr-TR"/>
        </a:p>
      </dgm:t>
    </dgm:pt>
    <dgm:pt modelId="{3926DFFF-33A8-4618-9A95-7F11160DEA40}" type="sibTrans" cxnId="{2CC11980-93C5-4DDB-995A-C160ECD43817}">
      <dgm:prSet/>
      <dgm:spPr/>
      <dgm:t>
        <a:bodyPr/>
        <a:lstStyle/>
        <a:p>
          <a:endParaRPr lang="tr-TR"/>
        </a:p>
      </dgm:t>
    </dgm:pt>
    <dgm:pt modelId="{EBE8B770-44CC-4D09-9AB8-F0575534864E}">
      <dgm:prSet/>
      <dgm:spPr/>
      <dgm:t>
        <a:bodyPr/>
        <a:lstStyle/>
        <a:p>
          <a:r>
            <a:rPr lang="tr-TR" b="0" dirty="0" smtClean="0">
              <a:effectLst/>
              <a:latin typeface="Times New Roman" panose="02020603050405020304" pitchFamily="18" charset="0"/>
              <a:ea typeface="+mn-ea"/>
              <a:cs typeface="Times New Roman" panose="02020603050405020304" pitchFamily="18" charset="0"/>
            </a:rPr>
            <a:t>Toplum odaklı</a:t>
          </a:r>
        </a:p>
      </dgm:t>
    </dgm:pt>
    <dgm:pt modelId="{7805D178-92AE-44AF-A8FE-AFA9D8DDB548}" type="parTrans" cxnId="{5FE825D2-DEB4-43BA-A55E-8906A7F2DED8}">
      <dgm:prSet/>
      <dgm:spPr/>
      <dgm:t>
        <a:bodyPr/>
        <a:lstStyle/>
        <a:p>
          <a:endParaRPr lang="tr-TR"/>
        </a:p>
      </dgm:t>
    </dgm:pt>
    <dgm:pt modelId="{9125C90F-E9BB-46BA-8F46-AC8E016CB0ED}" type="sibTrans" cxnId="{5FE825D2-DEB4-43BA-A55E-8906A7F2DED8}">
      <dgm:prSet/>
      <dgm:spPr/>
      <dgm:t>
        <a:bodyPr/>
        <a:lstStyle/>
        <a:p>
          <a:endParaRPr lang="tr-TR"/>
        </a:p>
      </dgm:t>
    </dgm:pt>
    <dgm:pt modelId="{6D155E6E-DD49-484B-88AA-178174887018}">
      <dgm:prSet/>
      <dgm:spPr/>
      <dgm:t>
        <a:bodyPr/>
        <a:lstStyle/>
        <a:p>
          <a:r>
            <a:rPr lang="tr-TR" b="0" dirty="0" smtClean="0">
              <a:effectLst/>
              <a:latin typeface="Times New Roman" panose="02020603050405020304" pitchFamily="18" charset="0"/>
              <a:ea typeface="+mn-ea"/>
              <a:cs typeface="Times New Roman" panose="02020603050405020304" pitchFamily="18" charset="0"/>
            </a:rPr>
            <a:t>Yüksek eğitimli </a:t>
          </a:r>
          <a:endParaRPr lang="tr-TR" b="0" dirty="0">
            <a:latin typeface="Times New Roman" panose="02020603050405020304" pitchFamily="18" charset="0"/>
            <a:cs typeface="Times New Roman" panose="02020603050405020304" pitchFamily="18" charset="0"/>
          </a:endParaRPr>
        </a:p>
      </dgm:t>
    </dgm:pt>
    <dgm:pt modelId="{1BEF20D3-7F75-40D6-955B-6D9DE482D11A}" type="parTrans" cxnId="{F3680B62-6C95-4505-B2AB-227BCF3A399F}">
      <dgm:prSet/>
      <dgm:spPr/>
      <dgm:t>
        <a:bodyPr/>
        <a:lstStyle/>
        <a:p>
          <a:endParaRPr lang="tr-TR"/>
        </a:p>
      </dgm:t>
    </dgm:pt>
    <dgm:pt modelId="{BDF6637D-FB8B-4B8F-A3B6-CF1DCC9AED48}" type="sibTrans" cxnId="{F3680B62-6C95-4505-B2AB-227BCF3A399F}">
      <dgm:prSet/>
      <dgm:spPr/>
      <dgm:t>
        <a:bodyPr/>
        <a:lstStyle/>
        <a:p>
          <a:endParaRPr lang="tr-TR"/>
        </a:p>
      </dgm:t>
    </dgm:pt>
    <dgm:pt modelId="{3CE6F5C8-7A04-43E6-B43D-FF46F4DF0D95}">
      <dgm:prSet/>
      <dgm:spPr/>
      <dgm:t>
        <a:bodyPr/>
        <a:lstStyle/>
        <a:p>
          <a:r>
            <a:rPr lang="tr-TR" dirty="0" smtClean="0">
              <a:effectLst/>
              <a:latin typeface="Times New Roman" panose="02020603050405020304" pitchFamily="18" charset="0"/>
              <a:ea typeface="+mn-ea"/>
              <a:cs typeface="Times New Roman" panose="02020603050405020304" pitchFamily="18" charset="0"/>
            </a:rPr>
            <a:t>Güvenirliğe önem veren, </a:t>
          </a:r>
        </a:p>
      </dgm:t>
    </dgm:pt>
    <dgm:pt modelId="{431BEFD6-EABF-41FC-8844-725E40879FA0}" type="parTrans" cxnId="{434FF075-3AB3-42FF-91E4-BBD8C253727F}">
      <dgm:prSet/>
      <dgm:spPr/>
      <dgm:t>
        <a:bodyPr/>
        <a:lstStyle/>
        <a:p>
          <a:endParaRPr lang="tr-TR"/>
        </a:p>
      </dgm:t>
    </dgm:pt>
    <dgm:pt modelId="{F5E9F55E-FF32-4304-B54A-B7D738B8F92B}" type="sibTrans" cxnId="{434FF075-3AB3-42FF-91E4-BBD8C253727F}">
      <dgm:prSet/>
      <dgm:spPr/>
      <dgm:t>
        <a:bodyPr/>
        <a:lstStyle/>
        <a:p>
          <a:endParaRPr lang="tr-TR"/>
        </a:p>
      </dgm:t>
    </dgm:pt>
    <dgm:pt modelId="{13562376-321D-4F0A-930C-92F459F64CC1}">
      <dgm:prSet/>
      <dgm:spPr/>
      <dgm:t>
        <a:bodyPr/>
        <a:lstStyle/>
        <a:p>
          <a:r>
            <a:rPr lang="tr-TR" dirty="0" smtClean="0">
              <a:effectLst/>
              <a:latin typeface="Times New Roman" panose="02020603050405020304" pitchFamily="18" charset="0"/>
              <a:ea typeface="+mn-ea"/>
              <a:cs typeface="Times New Roman" panose="02020603050405020304" pitchFamily="18" charset="0"/>
            </a:rPr>
            <a:t>Risk sevmeyen, </a:t>
          </a:r>
        </a:p>
      </dgm:t>
    </dgm:pt>
    <dgm:pt modelId="{2A55C1A8-24F3-400F-9513-C9D697510CAA}" type="parTrans" cxnId="{334D2524-3A59-43A1-B791-5AB3A3917FB9}">
      <dgm:prSet/>
      <dgm:spPr/>
      <dgm:t>
        <a:bodyPr/>
        <a:lstStyle/>
        <a:p>
          <a:endParaRPr lang="tr-TR"/>
        </a:p>
      </dgm:t>
    </dgm:pt>
    <dgm:pt modelId="{B382F164-E442-4E32-BA5F-5B0029D005C2}" type="sibTrans" cxnId="{334D2524-3A59-43A1-B791-5AB3A3917FB9}">
      <dgm:prSet/>
      <dgm:spPr/>
      <dgm:t>
        <a:bodyPr/>
        <a:lstStyle/>
        <a:p>
          <a:endParaRPr lang="tr-TR"/>
        </a:p>
      </dgm:t>
    </dgm:pt>
    <dgm:pt modelId="{4474853B-E681-4824-AD43-91CC33CE0037}">
      <dgm:prSet/>
      <dgm:spPr/>
      <dgm:t>
        <a:bodyPr/>
        <a:lstStyle/>
        <a:p>
          <a:r>
            <a:rPr lang="tr-TR" dirty="0" smtClean="0">
              <a:effectLst/>
              <a:latin typeface="Times New Roman" panose="02020603050405020304" pitchFamily="18" charset="0"/>
              <a:ea typeface="+mn-ea"/>
              <a:cs typeface="Times New Roman" panose="02020603050405020304" pitchFamily="18" charset="0"/>
            </a:rPr>
            <a:t>Analitik hareket eden, </a:t>
          </a:r>
        </a:p>
      </dgm:t>
    </dgm:pt>
    <dgm:pt modelId="{1A7E58AB-7C69-4E95-8B07-89A20E056462}" type="parTrans" cxnId="{2AFC6B63-1CD3-4B34-87A1-B36DC8672E54}">
      <dgm:prSet/>
      <dgm:spPr/>
      <dgm:t>
        <a:bodyPr/>
        <a:lstStyle/>
        <a:p>
          <a:endParaRPr lang="tr-TR"/>
        </a:p>
      </dgm:t>
    </dgm:pt>
    <dgm:pt modelId="{35712858-CFD8-4A52-BCD3-F2E6F3A8F403}" type="sibTrans" cxnId="{2AFC6B63-1CD3-4B34-87A1-B36DC8672E54}">
      <dgm:prSet/>
      <dgm:spPr/>
      <dgm:t>
        <a:bodyPr/>
        <a:lstStyle/>
        <a:p>
          <a:endParaRPr lang="tr-TR"/>
        </a:p>
      </dgm:t>
    </dgm:pt>
    <dgm:pt modelId="{C8540668-5B45-41F1-A2ED-A6C02B439D73}">
      <dgm:prSet/>
      <dgm:spPr/>
      <dgm:t>
        <a:bodyPr/>
        <a:lstStyle/>
        <a:p>
          <a:r>
            <a:rPr lang="tr-TR" dirty="0" smtClean="0">
              <a:effectLst/>
              <a:latin typeface="Times New Roman" panose="02020603050405020304" pitchFamily="18" charset="0"/>
              <a:ea typeface="+mn-ea"/>
              <a:cs typeface="Times New Roman" panose="02020603050405020304" pitchFamily="18" charset="0"/>
            </a:rPr>
            <a:t>Artı ve eksiyi hesaplayan, </a:t>
          </a:r>
        </a:p>
      </dgm:t>
    </dgm:pt>
    <dgm:pt modelId="{B3B92F90-5690-47FB-83F1-F5DCF532E00B}" type="parTrans" cxnId="{8094ABF7-32FF-4CFF-9674-6AA9BE6C92D2}">
      <dgm:prSet/>
      <dgm:spPr/>
      <dgm:t>
        <a:bodyPr/>
        <a:lstStyle/>
        <a:p>
          <a:endParaRPr lang="tr-TR"/>
        </a:p>
      </dgm:t>
    </dgm:pt>
    <dgm:pt modelId="{174B4DEA-DF20-4EB3-A8AE-7B75CC23EC0E}" type="sibTrans" cxnId="{8094ABF7-32FF-4CFF-9674-6AA9BE6C92D2}">
      <dgm:prSet/>
      <dgm:spPr/>
      <dgm:t>
        <a:bodyPr/>
        <a:lstStyle/>
        <a:p>
          <a:endParaRPr lang="tr-TR"/>
        </a:p>
      </dgm:t>
    </dgm:pt>
    <dgm:pt modelId="{F9FE76C3-0C04-4AE1-AABC-F11AD9023960}">
      <dgm:prSet/>
      <dgm:spPr/>
      <dgm:t>
        <a:bodyPr/>
        <a:lstStyle/>
        <a:p>
          <a:r>
            <a:rPr lang="tr-TR" dirty="0" smtClean="0">
              <a:effectLst/>
              <a:latin typeface="Times New Roman" panose="02020603050405020304" pitchFamily="18" charset="0"/>
              <a:ea typeface="+mn-ea"/>
              <a:cs typeface="Times New Roman" panose="02020603050405020304" pitchFamily="18" charset="0"/>
            </a:rPr>
            <a:t>Ortalamanın üzerinde sosyal statüye sahip</a:t>
          </a:r>
          <a:endParaRPr lang="tr-TR" dirty="0">
            <a:latin typeface="Times New Roman" panose="02020603050405020304" pitchFamily="18" charset="0"/>
            <a:cs typeface="Times New Roman" panose="02020603050405020304" pitchFamily="18" charset="0"/>
          </a:endParaRPr>
        </a:p>
      </dgm:t>
    </dgm:pt>
    <dgm:pt modelId="{7B128D79-5160-4C66-A5A0-B580D010BAF4}" type="parTrans" cxnId="{D97C3AE0-7B04-4FEF-AF4D-93D3DA68900C}">
      <dgm:prSet/>
      <dgm:spPr/>
      <dgm:t>
        <a:bodyPr/>
        <a:lstStyle/>
        <a:p>
          <a:endParaRPr lang="tr-TR"/>
        </a:p>
      </dgm:t>
    </dgm:pt>
    <dgm:pt modelId="{956CE8BC-D6B5-434B-9D8F-76CC7CB8200B}" type="sibTrans" cxnId="{D97C3AE0-7B04-4FEF-AF4D-93D3DA68900C}">
      <dgm:prSet/>
      <dgm:spPr/>
      <dgm:t>
        <a:bodyPr/>
        <a:lstStyle/>
        <a:p>
          <a:endParaRPr lang="tr-TR"/>
        </a:p>
      </dgm:t>
    </dgm:pt>
    <dgm:pt modelId="{17AADCCE-85C7-4C28-80F9-1BF3E11B0665}">
      <dgm:prSet/>
      <dgm:spPr/>
      <dgm:t>
        <a:bodyPr/>
        <a:lstStyle/>
        <a:p>
          <a:r>
            <a:rPr lang="tr-TR" b="1" smtClean="0">
              <a:effectLst/>
              <a:latin typeface="Times New Roman" panose="02020603050405020304" pitchFamily="18" charset="0"/>
              <a:ea typeface="+mn-ea"/>
              <a:cs typeface="Times New Roman" panose="02020603050405020304" pitchFamily="18" charset="0"/>
            </a:rPr>
            <a:t>Geç çoğunluk </a:t>
          </a:r>
          <a:endParaRPr lang="tr-TR" b="1" dirty="0" smtClean="0">
            <a:effectLst/>
            <a:latin typeface="Times New Roman" panose="02020603050405020304" pitchFamily="18" charset="0"/>
            <a:ea typeface="+mn-ea"/>
            <a:cs typeface="Times New Roman" panose="02020603050405020304" pitchFamily="18" charset="0"/>
          </a:endParaRPr>
        </a:p>
      </dgm:t>
    </dgm:pt>
    <dgm:pt modelId="{23DEA76E-1395-4A21-B544-003DE1E12A62}" type="parTrans" cxnId="{DDD30A2E-EBA2-4683-9CE6-F235006B2E9D}">
      <dgm:prSet/>
      <dgm:spPr/>
      <dgm:t>
        <a:bodyPr/>
        <a:lstStyle/>
        <a:p>
          <a:endParaRPr lang="tr-TR"/>
        </a:p>
      </dgm:t>
    </dgm:pt>
    <dgm:pt modelId="{121F3F8E-2741-4BA8-B9AF-4CFBAB7AAE33}" type="sibTrans" cxnId="{DDD30A2E-EBA2-4683-9CE6-F235006B2E9D}">
      <dgm:prSet/>
      <dgm:spPr/>
      <dgm:t>
        <a:bodyPr/>
        <a:lstStyle/>
        <a:p>
          <a:endParaRPr lang="tr-TR"/>
        </a:p>
      </dgm:t>
    </dgm:pt>
    <dgm:pt modelId="{0B95F7A6-7ABF-4BEC-A175-BAE0CDE1D5C9}">
      <dgm:prSet/>
      <dgm:spPr/>
      <dgm:t>
        <a:bodyPr/>
        <a:lstStyle/>
        <a:p>
          <a:r>
            <a:rPr lang="tr-TR" dirty="0" smtClean="0">
              <a:effectLst/>
              <a:latin typeface="Times New Roman" panose="02020603050405020304" pitchFamily="18" charset="0"/>
              <a:ea typeface="+mn-ea"/>
              <a:cs typeface="Times New Roman" panose="02020603050405020304" pitchFamily="18" charset="0"/>
            </a:rPr>
            <a:t>Şüpheci, </a:t>
          </a:r>
          <a:endParaRPr lang="tr-TR" dirty="0">
            <a:latin typeface="Times New Roman" panose="02020603050405020304" pitchFamily="18" charset="0"/>
            <a:cs typeface="Times New Roman" panose="02020603050405020304" pitchFamily="18" charset="0"/>
          </a:endParaRPr>
        </a:p>
      </dgm:t>
    </dgm:pt>
    <dgm:pt modelId="{753453C2-59D7-4E54-8D18-B320F91BC4FE}" type="parTrans" cxnId="{F85B18F6-CF40-40AD-99D3-4610E992B162}">
      <dgm:prSet/>
      <dgm:spPr/>
      <dgm:t>
        <a:bodyPr/>
        <a:lstStyle/>
        <a:p>
          <a:endParaRPr lang="tr-TR"/>
        </a:p>
      </dgm:t>
    </dgm:pt>
    <dgm:pt modelId="{3064D7D8-5366-4337-834E-02AEB6E33A68}" type="sibTrans" cxnId="{F85B18F6-CF40-40AD-99D3-4610E992B162}">
      <dgm:prSet/>
      <dgm:spPr/>
      <dgm:t>
        <a:bodyPr/>
        <a:lstStyle/>
        <a:p>
          <a:endParaRPr lang="tr-TR"/>
        </a:p>
      </dgm:t>
    </dgm:pt>
    <dgm:pt modelId="{29BD93E1-3885-4C0B-B443-E6CC94396AD8}">
      <dgm:prSet/>
      <dgm:spPr/>
      <dgm:t>
        <a:bodyPr/>
        <a:lstStyle/>
        <a:p>
          <a:r>
            <a:rPr lang="tr-TR" dirty="0" smtClean="0">
              <a:effectLst/>
              <a:latin typeface="Times New Roman" panose="02020603050405020304" pitchFamily="18" charset="0"/>
              <a:ea typeface="+mn-ea"/>
              <a:cs typeface="Times New Roman" panose="02020603050405020304" pitchFamily="18" charset="0"/>
            </a:rPr>
            <a:t>Yeniliği kabulünü grubun baskı ile kabul eden,</a:t>
          </a:r>
        </a:p>
      </dgm:t>
    </dgm:pt>
    <dgm:pt modelId="{EF6F2E73-5036-4C0C-BC6A-DD61E6A88FF0}" type="parTrans" cxnId="{EF0D2050-5B55-4042-8C72-203E6AE446B2}">
      <dgm:prSet/>
      <dgm:spPr/>
      <dgm:t>
        <a:bodyPr/>
        <a:lstStyle/>
        <a:p>
          <a:endParaRPr lang="tr-TR"/>
        </a:p>
      </dgm:t>
    </dgm:pt>
    <dgm:pt modelId="{F7254A05-8E8D-4059-9016-9157A5DE27CA}" type="sibTrans" cxnId="{EF0D2050-5B55-4042-8C72-203E6AE446B2}">
      <dgm:prSet/>
      <dgm:spPr/>
      <dgm:t>
        <a:bodyPr/>
        <a:lstStyle/>
        <a:p>
          <a:endParaRPr lang="tr-TR"/>
        </a:p>
      </dgm:t>
    </dgm:pt>
    <dgm:pt modelId="{1AA72A44-33D1-41A9-93C1-FBADC1772A8C}">
      <dgm:prSet/>
      <dgm:spPr/>
      <dgm:t>
        <a:bodyPr/>
        <a:lstStyle/>
        <a:p>
          <a:r>
            <a:rPr lang="tr-TR" dirty="0" smtClean="0">
              <a:effectLst/>
              <a:latin typeface="Times New Roman" panose="02020603050405020304" pitchFamily="18" charset="0"/>
              <a:ea typeface="+mn-ea"/>
              <a:cs typeface="Times New Roman" panose="02020603050405020304" pitchFamily="18" charset="0"/>
            </a:rPr>
            <a:t>Ortalamanın altında sosyal statüye sahip</a:t>
          </a:r>
          <a:endParaRPr lang="tr-TR" dirty="0">
            <a:latin typeface="Times New Roman" panose="02020603050405020304" pitchFamily="18" charset="0"/>
            <a:cs typeface="Times New Roman" panose="02020603050405020304" pitchFamily="18" charset="0"/>
          </a:endParaRPr>
        </a:p>
      </dgm:t>
    </dgm:pt>
    <dgm:pt modelId="{7CF99D20-B75E-4366-BFD5-4FAF132F6227}" type="parTrans" cxnId="{82A42CC2-E2FF-4622-9D87-84FE28C31390}">
      <dgm:prSet/>
      <dgm:spPr/>
      <dgm:t>
        <a:bodyPr/>
        <a:lstStyle/>
        <a:p>
          <a:endParaRPr lang="tr-TR"/>
        </a:p>
      </dgm:t>
    </dgm:pt>
    <dgm:pt modelId="{46739629-9E17-4E21-9573-2812AB161B62}" type="sibTrans" cxnId="{82A42CC2-E2FF-4622-9D87-84FE28C31390}">
      <dgm:prSet/>
      <dgm:spPr/>
      <dgm:t>
        <a:bodyPr/>
        <a:lstStyle/>
        <a:p>
          <a:endParaRPr lang="tr-TR"/>
        </a:p>
      </dgm:t>
    </dgm:pt>
    <dgm:pt modelId="{AF4F3DF9-617D-43DA-A7F1-6CF022834C9D}">
      <dgm:prSet/>
      <dgm:spPr/>
      <dgm:t>
        <a:bodyPr/>
        <a:lstStyle/>
        <a:p>
          <a:pPr rtl="0"/>
          <a:r>
            <a:rPr lang="tr-TR" b="1" smtClean="0">
              <a:effectLst/>
              <a:latin typeface="Times New Roman" panose="02020603050405020304" pitchFamily="18" charset="0"/>
              <a:ea typeface="+mn-ea"/>
              <a:cs typeface="Times New Roman" panose="02020603050405020304" pitchFamily="18" charset="0"/>
            </a:rPr>
            <a:t>Takipçiler </a:t>
          </a:r>
          <a:endParaRPr lang="tr-TR" b="1" dirty="0" smtClean="0">
            <a:effectLst/>
            <a:latin typeface="Times New Roman" panose="02020603050405020304" pitchFamily="18" charset="0"/>
            <a:ea typeface="+mn-ea"/>
            <a:cs typeface="Times New Roman" panose="02020603050405020304" pitchFamily="18" charset="0"/>
          </a:endParaRPr>
        </a:p>
      </dgm:t>
    </dgm:pt>
    <dgm:pt modelId="{ED1F1D01-18EE-40DD-A111-717F2505ED2F}" type="parTrans" cxnId="{77134A78-11C6-4ECA-8CA0-52738711CFBB}">
      <dgm:prSet/>
      <dgm:spPr/>
      <dgm:t>
        <a:bodyPr/>
        <a:lstStyle/>
        <a:p>
          <a:endParaRPr lang="tr-TR"/>
        </a:p>
      </dgm:t>
    </dgm:pt>
    <dgm:pt modelId="{D1BECF02-945D-44A6-BAD0-7C6064BA0914}" type="sibTrans" cxnId="{77134A78-11C6-4ECA-8CA0-52738711CFBB}">
      <dgm:prSet/>
      <dgm:spPr/>
      <dgm:t>
        <a:bodyPr/>
        <a:lstStyle/>
        <a:p>
          <a:endParaRPr lang="tr-TR"/>
        </a:p>
      </dgm:t>
    </dgm:pt>
    <dgm:pt modelId="{628E760B-759A-4913-BC76-5022A0E5C9D9}">
      <dgm:prSet/>
      <dgm:spPr/>
      <dgm:t>
        <a:bodyPr/>
        <a:lstStyle/>
        <a:p>
          <a:pPr rtl="0"/>
          <a:r>
            <a:rPr lang="tr-TR" dirty="0" smtClean="0">
              <a:effectLst/>
              <a:latin typeface="Times New Roman" panose="02020603050405020304" pitchFamily="18" charset="0"/>
              <a:ea typeface="+mn-ea"/>
              <a:cs typeface="Times New Roman" panose="02020603050405020304" pitchFamily="18" charset="0"/>
            </a:rPr>
            <a:t>Risk almayan, </a:t>
          </a:r>
          <a:endParaRPr lang="tr-TR" dirty="0">
            <a:latin typeface="Times New Roman" panose="02020603050405020304" pitchFamily="18" charset="0"/>
            <a:cs typeface="Times New Roman" panose="02020603050405020304" pitchFamily="18" charset="0"/>
          </a:endParaRPr>
        </a:p>
      </dgm:t>
    </dgm:pt>
    <dgm:pt modelId="{FDD689D4-7780-4124-BCBD-3796F4180854}" type="parTrans" cxnId="{ED9D36A2-17C5-4602-B4BB-2B65ADF6B8F9}">
      <dgm:prSet/>
      <dgm:spPr/>
      <dgm:t>
        <a:bodyPr/>
        <a:lstStyle/>
        <a:p>
          <a:endParaRPr lang="tr-TR"/>
        </a:p>
      </dgm:t>
    </dgm:pt>
    <dgm:pt modelId="{718CD4AD-6050-4532-8A1C-6474C07A5600}" type="sibTrans" cxnId="{ED9D36A2-17C5-4602-B4BB-2B65ADF6B8F9}">
      <dgm:prSet/>
      <dgm:spPr/>
      <dgm:t>
        <a:bodyPr/>
        <a:lstStyle/>
        <a:p>
          <a:endParaRPr lang="tr-TR"/>
        </a:p>
      </dgm:t>
    </dgm:pt>
    <dgm:pt modelId="{F26BAFEF-9585-4CE1-807E-0D43FFC518FB}">
      <dgm:prSet/>
      <dgm:spPr/>
      <dgm:t>
        <a:bodyPr/>
        <a:lstStyle/>
        <a:p>
          <a:pPr rtl="0"/>
          <a:r>
            <a:rPr lang="tr-TR" dirty="0" smtClean="0">
              <a:effectLst/>
              <a:latin typeface="Times New Roman" panose="02020603050405020304" pitchFamily="18" charset="0"/>
              <a:ea typeface="+mn-ea"/>
              <a:cs typeface="Times New Roman" panose="02020603050405020304" pitchFamily="18" charset="0"/>
            </a:rPr>
            <a:t>Kuşkucu, </a:t>
          </a:r>
        </a:p>
      </dgm:t>
    </dgm:pt>
    <dgm:pt modelId="{AE5148DF-1037-4C16-B34D-C56B1EC79061}" type="parTrans" cxnId="{D50DA957-AB96-4A32-A3F7-70D91D654216}">
      <dgm:prSet/>
      <dgm:spPr/>
      <dgm:t>
        <a:bodyPr/>
        <a:lstStyle/>
        <a:p>
          <a:endParaRPr lang="tr-TR"/>
        </a:p>
      </dgm:t>
    </dgm:pt>
    <dgm:pt modelId="{63931602-FEFF-4C1E-923E-512FBEBE5805}" type="sibTrans" cxnId="{D50DA957-AB96-4A32-A3F7-70D91D654216}">
      <dgm:prSet/>
      <dgm:spPr/>
      <dgm:t>
        <a:bodyPr/>
        <a:lstStyle/>
        <a:p>
          <a:endParaRPr lang="tr-TR"/>
        </a:p>
      </dgm:t>
    </dgm:pt>
    <dgm:pt modelId="{B3BAB197-D24E-43C5-AAD2-C89EA5118B21}">
      <dgm:prSet/>
      <dgm:spPr/>
      <dgm:t>
        <a:bodyPr/>
        <a:lstStyle/>
        <a:p>
          <a:pPr rtl="0"/>
          <a:r>
            <a:rPr lang="tr-TR" dirty="0" smtClean="0">
              <a:effectLst/>
              <a:latin typeface="Times New Roman" panose="02020603050405020304" pitchFamily="18" charset="0"/>
              <a:ea typeface="+mn-ea"/>
              <a:cs typeface="Times New Roman" panose="02020603050405020304" pitchFamily="18" charset="0"/>
            </a:rPr>
            <a:t>Gelenekçi, </a:t>
          </a:r>
        </a:p>
      </dgm:t>
    </dgm:pt>
    <dgm:pt modelId="{FD374B8E-5A8E-4E73-8A19-37594BCD5A1A}" type="parTrans" cxnId="{B62C3086-F879-43AC-AADE-651F342F87C9}">
      <dgm:prSet/>
      <dgm:spPr/>
      <dgm:t>
        <a:bodyPr/>
        <a:lstStyle/>
        <a:p>
          <a:endParaRPr lang="tr-TR"/>
        </a:p>
      </dgm:t>
    </dgm:pt>
    <dgm:pt modelId="{B1DFB240-081C-4C44-BB92-F601791FFC4D}" type="sibTrans" cxnId="{B62C3086-F879-43AC-AADE-651F342F87C9}">
      <dgm:prSet/>
      <dgm:spPr/>
      <dgm:t>
        <a:bodyPr/>
        <a:lstStyle/>
        <a:p>
          <a:endParaRPr lang="tr-TR"/>
        </a:p>
      </dgm:t>
    </dgm:pt>
    <dgm:pt modelId="{184F4723-1C50-4872-A5FD-C9E335B0881C}">
      <dgm:prSet/>
      <dgm:spPr/>
      <dgm:t>
        <a:bodyPr/>
        <a:lstStyle/>
        <a:p>
          <a:pPr rtl="0"/>
          <a:r>
            <a:rPr lang="tr-TR" dirty="0" smtClean="0">
              <a:effectLst/>
              <a:latin typeface="Times New Roman" panose="02020603050405020304" pitchFamily="18" charset="0"/>
              <a:ea typeface="+mn-ea"/>
              <a:cs typeface="Times New Roman" panose="02020603050405020304" pitchFamily="18" charset="0"/>
            </a:rPr>
            <a:t>En düşük sosyal statüye sahip, </a:t>
          </a:r>
        </a:p>
      </dgm:t>
    </dgm:pt>
    <dgm:pt modelId="{4D49FFB5-EC80-4EE3-90F1-840C2270CD52}" type="parTrans" cxnId="{9BE133AE-6381-4A63-A14D-564300DF9F9D}">
      <dgm:prSet/>
      <dgm:spPr/>
      <dgm:t>
        <a:bodyPr/>
        <a:lstStyle/>
        <a:p>
          <a:endParaRPr lang="tr-TR"/>
        </a:p>
      </dgm:t>
    </dgm:pt>
    <dgm:pt modelId="{7B293CBF-8167-42B5-A549-F2FB6FAE165A}" type="sibTrans" cxnId="{9BE133AE-6381-4A63-A14D-564300DF9F9D}">
      <dgm:prSet/>
      <dgm:spPr/>
      <dgm:t>
        <a:bodyPr/>
        <a:lstStyle/>
        <a:p>
          <a:endParaRPr lang="tr-TR"/>
        </a:p>
      </dgm:t>
    </dgm:pt>
    <dgm:pt modelId="{244BCD96-91E3-4390-9FB4-71E9D7ADB97C}">
      <dgm:prSet/>
      <dgm:spPr/>
      <dgm:t>
        <a:bodyPr/>
        <a:lstStyle/>
        <a:p>
          <a:pPr rtl="0"/>
          <a:r>
            <a:rPr lang="tr-TR" dirty="0" smtClean="0">
              <a:effectLst/>
              <a:latin typeface="Times New Roman" panose="02020603050405020304" pitchFamily="18" charset="0"/>
              <a:ea typeface="+mn-ea"/>
              <a:cs typeface="Times New Roman" panose="02020603050405020304" pitchFamily="18" charset="0"/>
            </a:rPr>
            <a:t>Diğerlerine göre daha yaşlı </a:t>
          </a:r>
          <a:endParaRPr lang="tr-TR" dirty="0" smtClean="0">
            <a:latin typeface="Times New Roman" panose="02020603050405020304" pitchFamily="18" charset="0"/>
            <a:cs typeface="Times New Roman" panose="02020603050405020304" pitchFamily="18" charset="0"/>
          </a:endParaRPr>
        </a:p>
      </dgm:t>
    </dgm:pt>
    <dgm:pt modelId="{CCC81DCB-1854-4338-8106-F3A54894F9A6}" type="parTrans" cxnId="{F0E5EADA-CFB8-4875-A82B-FA67CA9935F8}">
      <dgm:prSet/>
      <dgm:spPr/>
      <dgm:t>
        <a:bodyPr/>
        <a:lstStyle/>
        <a:p>
          <a:endParaRPr lang="tr-TR"/>
        </a:p>
      </dgm:t>
    </dgm:pt>
    <dgm:pt modelId="{772F65A0-9A3D-4E10-B14A-F66922534497}" type="sibTrans" cxnId="{F0E5EADA-CFB8-4875-A82B-FA67CA9935F8}">
      <dgm:prSet/>
      <dgm:spPr/>
      <dgm:t>
        <a:bodyPr/>
        <a:lstStyle/>
        <a:p>
          <a:endParaRPr lang="tr-TR"/>
        </a:p>
      </dgm:t>
    </dgm:pt>
    <dgm:pt modelId="{E3C16654-CB66-4837-B939-813A52349EFB}" type="pres">
      <dgm:prSet presAssocID="{3E1A1FD1-A470-4288-B0A8-9DC07E9F570D}" presName="Name0" presStyleCnt="0">
        <dgm:presLayoutVars>
          <dgm:dir/>
          <dgm:animLvl val="lvl"/>
          <dgm:resizeHandles val="exact"/>
        </dgm:presLayoutVars>
      </dgm:prSet>
      <dgm:spPr/>
      <dgm:t>
        <a:bodyPr/>
        <a:lstStyle/>
        <a:p>
          <a:endParaRPr lang="tr-TR"/>
        </a:p>
      </dgm:t>
    </dgm:pt>
    <dgm:pt modelId="{CFE20ED6-D58D-4362-83DE-BB94E29A6BE9}" type="pres">
      <dgm:prSet presAssocID="{E62415D0-BB4E-477C-9BC6-B6C7A9788DDE}" presName="composite" presStyleCnt="0"/>
      <dgm:spPr/>
    </dgm:pt>
    <dgm:pt modelId="{8F065C9E-CF77-4BC7-9BA2-F25F1819D9BB}" type="pres">
      <dgm:prSet presAssocID="{E62415D0-BB4E-477C-9BC6-B6C7A9788DDE}" presName="parTx" presStyleLbl="alignNode1" presStyleIdx="0" presStyleCnt="5">
        <dgm:presLayoutVars>
          <dgm:chMax val="0"/>
          <dgm:chPref val="0"/>
          <dgm:bulletEnabled val="1"/>
        </dgm:presLayoutVars>
      </dgm:prSet>
      <dgm:spPr/>
      <dgm:t>
        <a:bodyPr/>
        <a:lstStyle/>
        <a:p>
          <a:endParaRPr lang="tr-TR"/>
        </a:p>
      </dgm:t>
    </dgm:pt>
    <dgm:pt modelId="{251A3D10-9711-42B5-BC57-A7182E5992E5}" type="pres">
      <dgm:prSet presAssocID="{E62415D0-BB4E-477C-9BC6-B6C7A9788DDE}" presName="desTx" presStyleLbl="alignAccFollowNode1" presStyleIdx="0" presStyleCnt="5">
        <dgm:presLayoutVars>
          <dgm:bulletEnabled val="1"/>
        </dgm:presLayoutVars>
      </dgm:prSet>
      <dgm:spPr/>
      <dgm:t>
        <a:bodyPr/>
        <a:lstStyle/>
        <a:p>
          <a:endParaRPr lang="tr-TR"/>
        </a:p>
      </dgm:t>
    </dgm:pt>
    <dgm:pt modelId="{63A013E6-0817-4932-9E53-A2346E552C9B}" type="pres">
      <dgm:prSet presAssocID="{DD16F8AA-AFC9-4F67-B634-B2CBFAB3B406}" presName="space" presStyleCnt="0"/>
      <dgm:spPr/>
    </dgm:pt>
    <dgm:pt modelId="{5860EDD5-1221-47AA-89F8-C84153D8A23F}" type="pres">
      <dgm:prSet presAssocID="{7193F20F-8233-4EFD-9BE5-21AA32005D07}" presName="composite" presStyleCnt="0"/>
      <dgm:spPr/>
    </dgm:pt>
    <dgm:pt modelId="{2A3667A4-D4B4-4FF2-A951-65F4B8B374F6}" type="pres">
      <dgm:prSet presAssocID="{7193F20F-8233-4EFD-9BE5-21AA32005D07}" presName="parTx" presStyleLbl="alignNode1" presStyleIdx="1" presStyleCnt="5">
        <dgm:presLayoutVars>
          <dgm:chMax val="0"/>
          <dgm:chPref val="0"/>
          <dgm:bulletEnabled val="1"/>
        </dgm:presLayoutVars>
      </dgm:prSet>
      <dgm:spPr/>
      <dgm:t>
        <a:bodyPr/>
        <a:lstStyle/>
        <a:p>
          <a:endParaRPr lang="tr-TR"/>
        </a:p>
      </dgm:t>
    </dgm:pt>
    <dgm:pt modelId="{86C9446F-E69D-4A72-9C97-F668180FBF14}" type="pres">
      <dgm:prSet presAssocID="{7193F20F-8233-4EFD-9BE5-21AA32005D07}" presName="desTx" presStyleLbl="alignAccFollowNode1" presStyleIdx="1" presStyleCnt="5">
        <dgm:presLayoutVars>
          <dgm:bulletEnabled val="1"/>
        </dgm:presLayoutVars>
      </dgm:prSet>
      <dgm:spPr/>
      <dgm:t>
        <a:bodyPr/>
        <a:lstStyle/>
        <a:p>
          <a:endParaRPr lang="tr-TR"/>
        </a:p>
      </dgm:t>
    </dgm:pt>
    <dgm:pt modelId="{B214BC6E-FD26-4703-8B91-F0ACF4E96736}" type="pres">
      <dgm:prSet presAssocID="{3049E6DF-E397-4553-B43F-22FF795017C5}" presName="space" presStyleCnt="0"/>
      <dgm:spPr/>
    </dgm:pt>
    <dgm:pt modelId="{AB6620F4-08B1-41E8-BA96-3A6DD8A8EC4A}" type="pres">
      <dgm:prSet presAssocID="{9B4E22A8-6E49-42FC-B32B-AC3404BEAB6F}" presName="composite" presStyleCnt="0"/>
      <dgm:spPr/>
    </dgm:pt>
    <dgm:pt modelId="{3AD75414-A172-46EF-93AD-D91D1FDD50C4}" type="pres">
      <dgm:prSet presAssocID="{9B4E22A8-6E49-42FC-B32B-AC3404BEAB6F}" presName="parTx" presStyleLbl="alignNode1" presStyleIdx="2" presStyleCnt="5">
        <dgm:presLayoutVars>
          <dgm:chMax val="0"/>
          <dgm:chPref val="0"/>
          <dgm:bulletEnabled val="1"/>
        </dgm:presLayoutVars>
      </dgm:prSet>
      <dgm:spPr/>
      <dgm:t>
        <a:bodyPr/>
        <a:lstStyle/>
        <a:p>
          <a:endParaRPr lang="tr-TR"/>
        </a:p>
      </dgm:t>
    </dgm:pt>
    <dgm:pt modelId="{48664BF7-DFAA-4E0B-96A2-36D706FB5B53}" type="pres">
      <dgm:prSet presAssocID="{9B4E22A8-6E49-42FC-B32B-AC3404BEAB6F}" presName="desTx" presStyleLbl="alignAccFollowNode1" presStyleIdx="2" presStyleCnt="5">
        <dgm:presLayoutVars>
          <dgm:bulletEnabled val="1"/>
        </dgm:presLayoutVars>
      </dgm:prSet>
      <dgm:spPr/>
      <dgm:t>
        <a:bodyPr/>
        <a:lstStyle/>
        <a:p>
          <a:endParaRPr lang="tr-TR"/>
        </a:p>
      </dgm:t>
    </dgm:pt>
    <dgm:pt modelId="{7E98CD43-9D8B-4468-9893-C459F3917D07}" type="pres">
      <dgm:prSet presAssocID="{8D195679-89C0-421C-8745-DAEDAAB0B0DD}" presName="space" presStyleCnt="0"/>
      <dgm:spPr/>
    </dgm:pt>
    <dgm:pt modelId="{28506A9B-F380-47FC-967C-93B91B74C562}" type="pres">
      <dgm:prSet presAssocID="{17AADCCE-85C7-4C28-80F9-1BF3E11B0665}" presName="composite" presStyleCnt="0"/>
      <dgm:spPr/>
    </dgm:pt>
    <dgm:pt modelId="{D8CBC6FA-B601-4AA0-8BF9-7E16A9B07C46}" type="pres">
      <dgm:prSet presAssocID="{17AADCCE-85C7-4C28-80F9-1BF3E11B0665}" presName="parTx" presStyleLbl="alignNode1" presStyleIdx="3" presStyleCnt="5">
        <dgm:presLayoutVars>
          <dgm:chMax val="0"/>
          <dgm:chPref val="0"/>
          <dgm:bulletEnabled val="1"/>
        </dgm:presLayoutVars>
      </dgm:prSet>
      <dgm:spPr/>
      <dgm:t>
        <a:bodyPr/>
        <a:lstStyle/>
        <a:p>
          <a:endParaRPr lang="tr-TR"/>
        </a:p>
      </dgm:t>
    </dgm:pt>
    <dgm:pt modelId="{6971D546-B605-4F9B-A98D-AADCB2E5025F}" type="pres">
      <dgm:prSet presAssocID="{17AADCCE-85C7-4C28-80F9-1BF3E11B0665}" presName="desTx" presStyleLbl="alignAccFollowNode1" presStyleIdx="3" presStyleCnt="5">
        <dgm:presLayoutVars>
          <dgm:bulletEnabled val="1"/>
        </dgm:presLayoutVars>
      </dgm:prSet>
      <dgm:spPr/>
      <dgm:t>
        <a:bodyPr/>
        <a:lstStyle/>
        <a:p>
          <a:endParaRPr lang="tr-TR"/>
        </a:p>
      </dgm:t>
    </dgm:pt>
    <dgm:pt modelId="{75134526-7275-440C-9842-C01CBFB2B804}" type="pres">
      <dgm:prSet presAssocID="{121F3F8E-2741-4BA8-B9AF-4CFBAB7AAE33}" presName="space" presStyleCnt="0"/>
      <dgm:spPr/>
    </dgm:pt>
    <dgm:pt modelId="{E1606228-1994-48F0-9967-815A3036B660}" type="pres">
      <dgm:prSet presAssocID="{AF4F3DF9-617D-43DA-A7F1-6CF022834C9D}" presName="composite" presStyleCnt="0"/>
      <dgm:spPr/>
    </dgm:pt>
    <dgm:pt modelId="{CE8D4A9B-4A3C-4069-A5A9-8498D33896AC}" type="pres">
      <dgm:prSet presAssocID="{AF4F3DF9-617D-43DA-A7F1-6CF022834C9D}" presName="parTx" presStyleLbl="alignNode1" presStyleIdx="4" presStyleCnt="5">
        <dgm:presLayoutVars>
          <dgm:chMax val="0"/>
          <dgm:chPref val="0"/>
          <dgm:bulletEnabled val="1"/>
        </dgm:presLayoutVars>
      </dgm:prSet>
      <dgm:spPr/>
      <dgm:t>
        <a:bodyPr/>
        <a:lstStyle/>
        <a:p>
          <a:endParaRPr lang="tr-TR"/>
        </a:p>
      </dgm:t>
    </dgm:pt>
    <dgm:pt modelId="{82F625FC-5EC1-4E57-BE90-14646E9B0B11}" type="pres">
      <dgm:prSet presAssocID="{AF4F3DF9-617D-43DA-A7F1-6CF022834C9D}" presName="desTx" presStyleLbl="alignAccFollowNode1" presStyleIdx="4" presStyleCnt="5">
        <dgm:presLayoutVars>
          <dgm:bulletEnabled val="1"/>
        </dgm:presLayoutVars>
      </dgm:prSet>
      <dgm:spPr/>
      <dgm:t>
        <a:bodyPr/>
        <a:lstStyle/>
        <a:p>
          <a:endParaRPr lang="tr-TR"/>
        </a:p>
      </dgm:t>
    </dgm:pt>
  </dgm:ptLst>
  <dgm:cxnLst>
    <dgm:cxn modelId="{A0CB1089-6A5D-4056-91DE-AE8D28F8D1EE}" srcId="{E62415D0-BB4E-477C-9BC6-B6C7A9788DDE}" destId="{F810B3D9-AED0-4D2F-BAA2-E707B25E9119}" srcOrd="8" destOrd="0" parTransId="{AEEE0931-0DB2-4A96-BBB6-F8E8B815F142}" sibTransId="{E5DD802E-C2E1-44D8-AC61-B2BDD34978A6}"/>
    <dgm:cxn modelId="{6A272E9A-B3A7-4A71-9297-AE6350EBFD75}" type="presOf" srcId="{5CD4A809-099E-4A86-A829-15857FB09ED7}" destId="{48664BF7-DFAA-4E0B-96A2-36D706FB5B53}" srcOrd="0" destOrd="0" presId="urn:microsoft.com/office/officeart/2005/8/layout/hList1"/>
    <dgm:cxn modelId="{D50DA957-AB96-4A32-A3F7-70D91D654216}" srcId="{AF4F3DF9-617D-43DA-A7F1-6CF022834C9D}" destId="{F26BAFEF-9585-4CE1-807E-0D43FFC518FB}" srcOrd="1" destOrd="0" parTransId="{AE5148DF-1037-4C16-B34D-C56B1EC79061}" sibTransId="{63931602-FEFF-4C1E-923E-512FBEBE5805}"/>
    <dgm:cxn modelId="{C5C04AB7-5D8D-43F7-8C9C-6E25FE12693C}" srcId="{E62415D0-BB4E-477C-9BC6-B6C7A9788DDE}" destId="{46A8BD5B-68B4-4F11-8BF7-87025E03656A}" srcOrd="0" destOrd="0" parTransId="{D04E268A-4A3D-4FD6-BD53-2ECF6E6C2591}" sibTransId="{BEFB7065-BD76-496E-9796-111694F4840A}"/>
    <dgm:cxn modelId="{9E4CFADB-8432-40CB-B388-72A0202D15D1}" type="presOf" srcId="{12D7280B-22C2-4DA2-8ED5-7E37B668F025}" destId="{251A3D10-9711-42B5-BC57-A7182E5992E5}" srcOrd="0" destOrd="3" presId="urn:microsoft.com/office/officeart/2005/8/layout/hList1"/>
    <dgm:cxn modelId="{A96858A3-1552-4CA3-9673-AC4D480B9DDC}" type="presOf" srcId="{655580B8-2CC4-44B8-AC4D-514336B2E554}" destId="{251A3D10-9711-42B5-BC57-A7182E5992E5}" srcOrd="0" destOrd="1" presId="urn:microsoft.com/office/officeart/2005/8/layout/hList1"/>
    <dgm:cxn modelId="{D9657487-10CE-4276-BC0A-41F796B84080}" type="presOf" srcId="{0B95F7A6-7ABF-4BEC-A175-BAE0CDE1D5C9}" destId="{6971D546-B605-4F9B-A98D-AADCB2E5025F}" srcOrd="0" destOrd="0" presId="urn:microsoft.com/office/officeart/2005/8/layout/hList1"/>
    <dgm:cxn modelId="{87B1F2AA-E8C8-49EE-9180-63F3D94022D3}" srcId="{7193F20F-8233-4EFD-9BE5-21AA32005D07}" destId="{AF6386A6-E481-42D5-BF24-97D37D0750BC}" srcOrd="2" destOrd="0" parTransId="{8FCD0B83-F3B7-4E89-8056-9806529AEFB1}" sibTransId="{696910AC-A956-46D4-B1D3-0BB23064F6CA}"/>
    <dgm:cxn modelId="{B4EA30A9-FDC7-4D86-A8D7-46DBE09CDD54}" type="presOf" srcId="{1AA72A44-33D1-41A9-93C1-FBADC1772A8C}" destId="{6971D546-B605-4F9B-A98D-AADCB2E5025F}" srcOrd="0" destOrd="2" presId="urn:microsoft.com/office/officeart/2005/8/layout/hList1"/>
    <dgm:cxn modelId="{CE55DD95-4002-4890-BCB4-02628C291087}" type="presOf" srcId="{0EE9395A-5A57-4449-99F1-76E998F6D04C}" destId="{86C9446F-E69D-4A72-9C97-F668180FBF14}" srcOrd="0" destOrd="4" presId="urn:microsoft.com/office/officeart/2005/8/layout/hList1"/>
    <dgm:cxn modelId="{8A55AA94-489E-4A19-A75F-EA9622DE7F2F}" srcId="{E62415D0-BB4E-477C-9BC6-B6C7A9788DDE}" destId="{655580B8-2CC4-44B8-AC4D-514336B2E554}" srcOrd="1" destOrd="0" parTransId="{AE604321-4083-484E-9157-6A9A544A7045}" sibTransId="{B13A1285-D270-44E7-BD32-34B1746AADEC}"/>
    <dgm:cxn modelId="{8B4EE442-4719-4E84-A7B1-5D1379204DAA}" srcId="{9B4E22A8-6E49-42FC-B32B-AC3404BEAB6F}" destId="{5CD4A809-099E-4A86-A829-15857FB09ED7}" srcOrd="0" destOrd="0" parTransId="{6627A95F-0412-4FAD-B746-916DB6D8C43F}" sibTransId="{DAE52CD0-BA01-436D-AACA-B721BC613F0D}"/>
    <dgm:cxn modelId="{A2C8B2A3-1529-47F7-9BAA-44B43D0ABF2A}" type="presOf" srcId="{B622BA32-E21F-47D0-95C3-B9631A6DCF7B}" destId="{251A3D10-9711-42B5-BC57-A7182E5992E5}" srcOrd="0" destOrd="2" presId="urn:microsoft.com/office/officeart/2005/8/layout/hList1"/>
    <dgm:cxn modelId="{8D3EB85F-7BAD-4208-ACE1-8C3161977738}" srcId="{7193F20F-8233-4EFD-9BE5-21AA32005D07}" destId="{9D223E23-2908-4ED4-8BB0-498169FBF5B5}" srcOrd="1" destOrd="0" parTransId="{ABC52A0A-C9E7-450A-96EE-A403453C7224}" sibTransId="{D25766AA-AAF1-4503-A54D-6AB79EDAC988}"/>
    <dgm:cxn modelId="{784822A5-80EA-4CFD-BE6E-A154C0294E60}" type="presOf" srcId="{628E760B-759A-4913-BC76-5022A0E5C9D9}" destId="{82F625FC-5EC1-4E57-BE90-14646E9B0B11}" srcOrd="0" destOrd="0" presId="urn:microsoft.com/office/officeart/2005/8/layout/hList1"/>
    <dgm:cxn modelId="{434FF075-3AB3-42FF-91E4-BBD8C253727F}" srcId="{9B4E22A8-6E49-42FC-B32B-AC3404BEAB6F}" destId="{3CE6F5C8-7A04-43E6-B43D-FF46F4DF0D95}" srcOrd="1" destOrd="0" parTransId="{431BEFD6-EABF-41FC-8844-725E40879FA0}" sibTransId="{F5E9F55E-FF32-4304-B54A-B7D738B8F92B}"/>
    <dgm:cxn modelId="{82A42CC2-E2FF-4622-9D87-84FE28C31390}" srcId="{17AADCCE-85C7-4C28-80F9-1BF3E11B0665}" destId="{1AA72A44-33D1-41A9-93C1-FBADC1772A8C}" srcOrd="2" destOrd="0" parTransId="{7CF99D20-B75E-4366-BFD5-4FAF132F6227}" sibTransId="{46739629-9E17-4E21-9573-2812AB161B62}"/>
    <dgm:cxn modelId="{334D2524-3A59-43A1-B791-5AB3A3917FB9}" srcId="{9B4E22A8-6E49-42FC-B32B-AC3404BEAB6F}" destId="{13562376-321D-4F0A-930C-92F459F64CC1}" srcOrd="2" destOrd="0" parTransId="{2A55C1A8-24F3-400F-9513-C9D697510CAA}" sibTransId="{B382F164-E442-4E32-BA5F-5B0029D005C2}"/>
    <dgm:cxn modelId="{9659338F-DCEA-40CF-98E9-54CAF2729F56}" type="presOf" srcId="{B3BAB197-D24E-43C5-AAD2-C89EA5118B21}" destId="{82F625FC-5EC1-4E57-BE90-14646E9B0B11}" srcOrd="0" destOrd="2" presId="urn:microsoft.com/office/officeart/2005/8/layout/hList1"/>
    <dgm:cxn modelId="{5FE825D2-DEB4-43BA-A55E-8906A7F2DED8}" srcId="{7193F20F-8233-4EFD-9BE5-21AA32005D07}" destId="{EBE8B770-44CC-4D09-9AB8-F0575534864E}" srcOrd="5" destOrd="0" parTransId="{7805D178-92AE-44AF-A8FE-AFA9D8DDB548}" sibTransId="{9125C90F-E9BB-46BA-8F46-AC8E016CB0ED}"/>
    <dgm:cxn modelId="{C374F4D2-ED4F-4DB5-B7BF-F40A3E2790C7}" type="presOf" srcId="{AF4F3DF9-617D-43DA-A7F1-6CF022834C9D}" destId="{CE8D4A9B-4A3C-4069-A5A9-8498D33896AC}" srcOrd="0" destOrd="0" presId="urn:microsoft.com/office/officeart/2005/8/layout/hList1"/>
    <dgm:cxn modelId="{E70AB9C5-F2E7-4308-8FC9-E23D2EFA94DE}" type="presOf" srcId="{17AADCCE-85C7-4C28-80F9-1BF3E11B0665}" destId="{D8CBC6FA-B601-4AA0-8BF9-7E16A9B07C46}" srcOrd="0" destOrd="0" presId="urn:microsoft.com/office/officeart/2005/8/layout/hList1"/>
    <dgm:cxn modelId="{B62C3086-F879-43AC-AADE-651F342F87C9}" srcId="{AF4F3DF9-617D-43DA-A7F1-6CF022834C9D}" destId="{B3BAB197-D24E-43C5-AAD2-C89EA5118B21}" srcOrd="2" destOrd="0" parTransId="{FD374B8E-5A8E-4E73-8A19-37594BCD5A1A}" sibTransId="{B1DFB240-081C-4C44-BB92-F601791FFC4D}"/>
    <dgm:cxn modelId="{0D8D6DB3-8963-4BC9-A498-D8ED309DB749}" type="presOf" srcId="{AF6386A6-E481-42D5-BF24-97D37D0750BC}" destId="{86C9446F-E69D-4A72-9C97-F668180FBF14}" srcOrd="0" destOrd="2" presId="urn:microsoft.com/office/officeart/2005/8/layout/hList1"/>
    <dgm:cxn modelId="{C1C0CF2B-26FF-4C14-9574-BCEFE88AF0D8}" srcId="{3E1A1FD1-A470-4288-B0A8-9DC07E9F570D}" destId="{7193F20F-8233-4EFD-9BE5-21AA32005D07}" srcOrd="1" destOrd="0" parTransId="{EC6E9B52-4FF8-4CF6-848F-39BD41032140}" sibTransId="{3049E6DF-E397-4553-B43F-22FF795017C5}"/>
    <dgm:cxn modelId="{77134A78-11C6-4ECA-8CA0-52738711CFBB}" srcId="{3E1A1FD1-A470-4288-B0A8-9DC07E9F570D}" destId="{AF4F3DF9-617D-43DA-A7F1-6CF022834C9D}" srcOrd="4" destOrd="0" parTransId="{ED1F1D01-18EE-40DD-A111-717F2505ED2F}" sibTransId="{D1BECF02-945D-44A6-BAD0-7C6064BA0914}"/>
    <dgm:cxn modelId="{D97C3AE0-7B04-4FEF-AF4D-93D3DA68900C}" srcId="{9B4E22A8-6E49-42FC-B32B-AC3404BEAB6F}" destId="{F9FE76C3-0C04-4AE1-AABC-F11AD9023960}" srcOrd="5" destOrd="0" parTransId="{7B128D79-5160-4C66-A5A0-B580D010BAF4}" sibTransId="{956CE8BC-D6B5-434B-9D8F-76CC7CB8200B}"/>
    <dgm:cxn modelId="{7A542A5F-477A-4F95-8CA8-B52AE910E66E}" srcId="{E62415D0-BB4E-477C-9BC6-B6C7A9788DDE}" destId="{C361A404-D75C-4AFB-B2D5-A42B208049DC}" srcOrd="6" destOrd="0" parTransId="{0B0D62CB-35B0-4EDA-9733-6B4D7541B850}" sibTransId="{B8357FAF-D238-4D63-B17B-B52E42016CDA}"/>
    <dgm:cxn modelId="{C68C2E5D-BA94-4A56-A104-AC8394B59C5C}" type="presOf" srcId="{36A2FA4B-341C-4475-AE20-5E30552F7455}" destId="{251A3D10-9711-42B5-BC57-A7182E5992E5}" srcOrd="0" destOrd="7" presId="urn:microsoft.com/office/officeart/2005/8/layout/hList1"/>
    <dgm:cxn modelId="{2284787D-456F-42F6-BB56-D7CE38B191C3}" type="presOf" srcId="{F271DFBF-9B28-4E05-8724-8B4D82C36F3B}" destId="{251A3D10-9711-42B5-BC57-A7182E5992E5}" srcOrd="0" destOrd="9" presId="urn:microsoft.com/office/officeart/2005/8/layout/hList1"/>
    <dgm:cxn modelId="{7C7CF3C0-3263-4C14-B78D-B18CA595A1BA}" type="presOf" srcId="{C361A404-D75C-4AFB-B2D5-A42B208049DC}" destId="{251A3D10-9711-42B5-BC57-A7182E5992E5}" srcOrd="0" destOrd="6" presId="urn:microsoft.com/office/officeart/2005/8/layout/hList1"/>
    <dgm:cxn modelId="{ED9D36A2-17C5-4602-B4BB-2B65ADF6B8F9}" srcId="{AF4F3DF9-617D-43DA-A7F1-6CF022834C9D}" destId="{628E760B-759A-4913-BC76-5022A0E5C9D9}" srcOrd="0" destOrd="0" parTransId="{FDD689D4-7780-4124-BCBD-3796F4180854}" sibTransId="{718CD4AD-6050-4532-8A1C-6474C07A5600}"/>
    <dgm:cxn modelId="{58557219-AF40-4A9F-BEA5-6AEC63053E77}" srcId="{E62415D0-BB4E-477C-9BC6-B6C7A9788DDE}" destId="{F271DFBF-9B28-4E05-8724-8B4D82C36F3B}" srcOrd="9" destOrd="0" parTransId="{C6D3AE80-4020-4CBA-A3D4-6B50BA94F733}" sibTransId="{5EB108EE-189A-4698-801E-06DBDDC52A93}"/>
    <dgm:cxn modelId="{E394842C-EA4F-438C-8443-8C24F3534F74}" srcId="{E62415D0-BB4E-477C-9BC6-B6C7A9788DDE}" destId="{12D7280B-22C2-4DA2-8ED5-7E37B668F025}" srcOrd="3" destOrd="0" parTransId="{7036C3A3-5417-49A9-BBB1-DD589685902A}" sibTransId="{6EA0F241-FE6D-4026-B54C-DE838BA057DB}"/>
    <dgm:cxn modelId="{3C9E7B54-E8F9-4C4E-B769-DC1078C8D750}" type="presOf" srcId="{F26BAFEF-9585-4CE1-807E-0D43FFC518FB}" destId="{82F625FC-5EC1-4E57-BE90-14646E9B0B11}" srcOrd="0" destOrd="1" presId="urn:microsoft.com/office/officeart/2005/8/layout/hList1"/>
    <dgm:cxn modelId="{443DE357-3484-4062-8141-E078E5019905}" type="presOf" srcId="{184F4723-1C50-4872-A5FD-C9E335B0881C}" destId="{82F625FC-5EC1-4E57-BE90-14646E9B0B11}" srcOrd="0" destOrd="3" presId="urn:microsoft.com/office/officeart/2005/8/layout/hList1"/>
    <dgm:cxn modelId="{DED48719-F5EE-4CDE-B7F9-82379A60DBF9}" type="presOf" srcId="{29BD93E1-3885-4C0B-B443-E6CC94396AD8}" destId="{6971D546-B605-4F9B-A98D-AADCB2E5025F}" srcOrd="0" destOrd="1" presId="urn:microsoft.com/office/officeart/2005/8/layout/hList1"/>
    <dgm:cxn modelId="{0CFBC58D-FB52-4EE5-B8A9-12580319169E}" type="presOf" srcId="{9D223E23-2908-4ED4-8BB0-498169FBF5B5}" destId="{86C9446F-E69D-4A72-9C97-F668180FBF14}" srcOrd="0" destOrd="1" presId="urn:microsoft.com/office/officeart/2005/8/layout/hList1"/>
    <dgm:cxn modelId="{A08418ED-3220-4FEA-96DA-3C3B294F5040}" type="presOf" srcId="{7193F20F-8233-4EFD-9BE5-21AA32005D07}" destId="{2A3667A4-D4B4-4FF2-A951-65F4B8B374F6}" srcOrd="0" destOrd="0" presId="urn:microsoft.com/office/officeart/2005/8/layout/hList1"/>
    <dgm:cxn modelId="{56AC6640-6284-4EFE-BB1F-401512FD5CAA}" srcId="{3E1A1FD1-A470-4288-B0A8-9DC07E9F570D}" destId="{E62415D0-BB4E-477C-9BC6-B6C7A9788DDE}" srcOrd="0" destOrd="0" parTransId="{ED2D4C32-757D-4EBA-83BA-2C530E60E6D7}" sibTransId="{DD16F8AA-AFC9-4F67-B634-B2CBFAB3B406}"/>
    <dgm:cxn modelId="{029A55A9-859C-4DD4-8B60-945D15B8FBDA}" type="presOf" srcId="{6D155E6E-DD49-484B-88AA-178174887018}" destId="{86C9446F-E69D-4A72-9C97-F668180FBF14}" srcOrd="0" destOrd="6" presId="urn:microsoft.com/office/officeart/2005/8/layout/hList1"/>
    <dgm:cxn modelId="{EFB67CF0-60BD-44A0-B171-2A622D73CD56}" srcId="{E62415D0-BB4E-477C-9BC6-B6C7A9788DDE}" destId="{36A2FA4B-341C-4475-AE20-5E30552F7455}" srcOrd="7" destOrd="0" parTransId="{48586E48-B6FD-4183-AEF9-DB728E38973E}" sibTransId="{EF309A48-B80E-4FD0-AD36-C729AB6FCD2F}"/>
    <dgm:cxn modelId="{5A50980B-CF7D-4E68-A2A8-79B95EBBBEFB}" srcId="{7193F20F-8233-4EFD-9BE5-21AA32005D07}" destId="{305D2B57-AFD0-46FC-90D6-29AF5F6308D6}" srcOrd="3" destOrd="0" parTransId="{D2030A3D-2136-4046-B0B1-16C1BB5AF7F3}" sibTransId="{5375C906-7FA6-4B50-96DA-AF6772ED11B2}"/>
    <dgm:cxn modelId="{2AFC6B63-1CD3-4B34-87A1-B36DC8672E54}" srcId="{9B4E22A8-6E49-42FC-B32B-AC3404BEAB6F}" destId="{4474853B-E681-4824-AD43-91CC33CE0037}" srcOrd="3" destOrd="0" parTransId="{1A7E58AB-7C69-4E95-8B07-89A20E056462}" sibTransId="{35712858-CFD8-4A52-BCD3-F2E6F3A8F403}"/>
    <dgm:cxn modelId="{13D12C04-558E-4FE1-B4B9-4659062F05FC}" type="presOf" srcId="{019C2F0F-60CE-4F9D-8DB7-D1D40F23094F}" destId="{86C9446F-E69D-4A72-9C97-F668180FBF14}" srcOrd="0" destOrd="0" presId="urn:microsoft.com/office/officeart/2005/8/layout/hList1"/>
    <dgm:cxn modelId="{F3680B62-6C95-4505-B2AB-227BCF3A399F}" srcId="{7193F20F-8233-4EFD-9BE5-21AA32005D07}" destId="{6D155E6E-DD49-484B-88AA-178174887018}" srcOrd="6" destOrd="0" parTransId="{1BEF20D3-7F75-40D6-955B-6D9DE482D11A}" sibTransId="{BDF6637D-FB8B-4B8F-A3B6-CF1DCC9AED48}"/>
    <dgm:cxn modelId="{87A5C2C7-95C7-4E72-B211-7D75FE96737D}" srcId="{E62415D0-BB4E-477C-9BC6-B6C7A9788DDE}" destId="{954B9940-8D22-4F02-9EB1-6B52CEA70C2C}" srcOrd="5" destOrd="0" parTransId="{D55ED464-2B5F-46E7-8B71-0558C00A0125}" sibTransId="{C8E06B35-C37F-4932-81DD-FC06F3355942}"/>
    <dgm:cxn modelId="{6665606D-8DE2-4622-B48B-4E84076C3163}" type="presOf" srcId="{F810B3D9-AED0-4D2F-BAA2-E707B25E9119}" destId="{251A3D10-9711-42B5-BC57-A7182E5992E5}" srcOrd="0" destOrd="8" presId="urn:microsoft.com/office/officeart/2005/8/layout/hList1"/>
    <dgm:cxn modelId="{9BE133AE-6381-4A63-A14D-564300DF9F9D}" srcId="{AF4F3DF9-617D-43DA-A7F1-6CF022834C9D}" destId="{184F4723-1C50-4872-A5FD-C9E335B0881C}" srcOrd="3" destOrd="0" parTransId="{4D49FFB5-EC80-4EE3-90F1-840C2270CD52}" sibTransId="{7B293CBF-8167-42B5-A549-F2FB6FAE165A}"/>
    <dgm:cxn modelId="{8A924BAC-FCEA-41A2-B21D-0F43FA658273}" type="presOf" srcId="{4474853B-E681-4824-AD43-91CC33CE0037}" destId="{48664BF7-DFAA-4E0B-96A2-36D706FB5B53}" srcOrd="0" destOrd="3" presId="urn:microsoft.com/office/officeart/2005/8/layout/hList1"/>
    <dgm:cxn modelId="{0C51B6D8-EAAA-4E00-AD6B-E7B06FF66CF6}" type="presOf" srcId="{244BCD96-91E3-4390-9FB4-71E9D7ADB97C}" destId="{82F625FC-5EC1-4E57-BE90-14646E9B0B11}" srcOrd="0" destOrd="4" presId="urn:microsoft.com/office/officeart/2005/8/layout/hList1"/>
    <dgm:cxn modelId="{0D43ECED-C6C9-4D59-A9BA-B5B588451ECE}" type="presOf" srcId="{46A8BD5B-68B4-4F11-8BF7-87025E03656A}" destId="{251A3D10-9711-42B5-BC57-A7182E5992E5}" srcOrd="0" destOrd="0" presId="urn:microsoft.com/office/officeart/2005/8/layout/hList1"/>
    <dgm:cxn modelId="{DDD30A2E-EBA2-4683-9CE6-F235006B2E9D}" srcId="{3E1A1FD1-A470-4288-B0A8-9DC07E9F570D}" destId="{17AADCCE-85C7-4C28-80F9-1BF3E11B0665}" srcOrd="3" destOrd="0" parTransId="{23DEA76E-1395-4A21-B544-003DE1E12A62}" sibTransId="{121F3F8E-2741-4BA8-B9AF-4CFBAB7AAE33}"/>
    <dgm:cxn modelId="{70097605-906E-43D7-9FC4-6A8D4037D12F}" srcId="{E62415D0-BB4E-477C-9BC6-B6C7A9788DDE}" destId="{5AC88F7D-FCB8-4297-8A52-5B24ABC53D08}" srcOrd="4" destOrd="0" parTransId="{0587DDEE-7AB7-4071-93BB-76F7F04A80A1}" sibTransId="{DCE3CEC6-0BBF-4A66-B781-383B0C8AA3F6}"/>
    <dgm:cxn modelId="{D70CE1F0-24D1-44BE-A30D-657C5A940647}" type="presOf" srcId="{954B9940-8D22-4F02-9EB1-6B52CEA70C2C}" destId="{251A3D10-9711-42B5-BC57-A7182E5992E5}" srcOrd="0" destOrd="5" presId="urn:microsoft.com/office/officeart/2005/8/layout/hList1"/>
    <dgm:cxn modelId="{93373DB4-AE48-4279-99ED-695290970E11}" type="presOf" srcId="{305D2B57-AFD0-46FC-90D6-29AF5F6308D6}" destId="{86C9446F-E69D-4A72-9C97-F668180FBF14}" srcOrd="0" destOrd="3" presId="urn:microsoft.com/office/officeart/2005/8/layout/hList1"/>
    <dgm:cxn modelId="{A127704A-22CD-4F5D-901B-768C7FDBC7F1}" type="presOf" srcId="{13562376-321D-4F0A-930C-92F459F64CC1}" destId="{48664BF7-DFAA-4E0B-96A2-36D706FB5B53}" srcOrd="0" destOrd="2" presId="urn:microsoft.com/office/officeart/2005/8/layout/hList1"/>
    <dgm:cxn modelId="{DB05C354-1EA6-4DD4-A801-6BCA94B3A5EC}" type="presOf" srcId="{C8540668-5B45-41F1-A2ED-A6C02B439D73}" destId="{48664BF7-DFAA-4E0B-96A2-36D706FB5B53}" srcOrd="0" destOrd="4" presId="urn:microsoft.com/office/officeart/2005/8/layout/hList1"/>
    <dgm:cxn modelId="{DDB3615F-DB1B-4D47-A944-7CA9968A01AF}" type="presOf" srcId="{E62415D0-BB4E-477C-9BC6-B6C7A9788DDE}" destId="{8F065C9E-CF77-4BC7-9BA2-F25F1819D9BB}" srcOrd="0" destOrd="0" presId="urn:microsoft.com/office/officeart/2005/8/layout/hList1"/>
    <dgm:cxn modelId="{9AE7B36A-1CB6-4BE9-A307-85FADEE65C8A}" type="presOf" srcId="{5AC88F7D-FCB8-4297-8A52-5B24ABC53D08}" destId="{251A3D10-9711-42B5-BC57-A7182E5992E5}" srcOrd="0" destOrd="4" presId="urn:microsoft.com/office/officeart/2005/8/layout/hList1"/>
    <dgm:cxn modelId="{1F14683B-4310-4280-BD8A-132AD452F184}" type="presOf" srcId="{9B4E22A8-6E49-42FC-B32B-AC3404BEAB6F}" destId="{3AD75414-A172-46EF-93AD-D91D1FDD50C4}" srcOrd="0" destOrd="0" presId="urn:microsoft.com/office/officeart/2005/8/layout/hList1"/>
    <dgm:cxn modelId="{DCE3C9E8-B7FC-4FB3-B8A6-9B95B181B7F9}" srcId="{E62415D0-BB4E-477C-9BC6-B6C7A9788DDE}" destId="{B622BA32-E21F-47D0-95C3-B9631A6DCF7B}" srcOrd="2" destOrd="0" parTransId="{8AC592F2-28F1-408C-A5D8-49D34AC4FCEE}" sibTransId="{5E78A925-DC41-47F6-B568-EA33AC490690}"/>
    <dgm:cxn modelId="{F0E5EADA-CFB8-4875-A82B-FA67CA9935F8}" srcId="{AF4F3DF9-617D-43DA-A7F1-6CF022834C9D}" destId="{244BCD96-91E3-4390-9FB4-71E9D7ADB97C}" srcOrd="4" destOrd="0" parTransId="{CCC81DCB-1854-4338-8106-F3A54894F9A6}" sibTransId="{772F65A0-9A3D-4E10-B14A-F66922534497}"/>
    <dgm:cxn modelId="{2CC11980-93C5-4DDB-995A-C160ECD43817}" srcId="{7193F20F-8233-4EFD-9BE5-21AA32005D07}" destId="{0EE9395A-5A57-4449-99F1-76E998F6D04C}" srcOrd="4" destOrd="0" parTransId="{DAEACEEE-B0D1-4D4B-A029-64C420A633BB}" sibTransId="{3926DFFF-33A8-4618-9A95-7F11160DEA40}"/>
    <dgm:cxn modelId="{EF0D2050-5B55-4042-8C72-203E6AE446B2}" srcId="{17AADCCE-85C7-4C28-80F9-1BF3E11B0665}" destId="{29BD93E1-3885-4C0B-B443-E6CC94396AD8}" srcOrd="1" destOrd="0" parTransId="{EF6F2E73-5036-4C0C-BC6A-DD61E6A88FF0}" sibTransId="{F7254A05-8E8D-4059-9016-9157A5DE27CA}"/>
    <dgm:cxn modelId="{F7EDB361-61CC-4DC8-8C53-33F88726CA33}" srcId="{3E1A1FD1-A470-4288-B0A8-9DC07E9F570D}" destId="{9B4E22A8-6E49-42FC-B32B-AC3404BEAB6F}" srcOrd="2" destOrd="0" parTransId="{BD45F606-6475-40E7-B3BB-C0ADC7C007EA}" sibTransId="{8D195679-89C0-421C-8745-DAEDAAB0B0DD}"/>
    <dgm:cxn modelId="{DA50CDCE-31E2-4FDA-B13A-6DBACD656C7F}" type="presOf" srcId="{F9FE76C3-0C04-4AE1-AABC-F11AD9023960}" destId="{48664BF7-DFAA-4E0B-96A2-36D706FB5B53}" srcOrd="0" destOrd="5" presId="urn:microsoft.com/office/officeart/2005/8/layout/hList1"/>
    <dgm:cxn modelId="{F85B18F6-CF40-40AD-99D3-4610E992B162}" srcId="{17AADCCE-85C7-4C28-80F9-1BF3E11B0665}" destId="{0B95F7A6-7ABF-4BEC-A175-BAE0CDE1D5C9}" srcOrd="0" destOrd="0" parTransId="{753453C2-59D7-4E54-8D18-B320F91BC4FE}" sibTransId="{3064D7D8-5366-4337-834E-02AEB6E33A68}"/>
    <dgm:cxn modelId="{AF89BA29-6F2B-46D6-B7F5-71D3416D5956}" type="presOf" srcId="{3CE6F5C8-7A04-43E6-B43D-FF46F4DF0D95}" destId="{48664BF7-DFAA-4E0B-96A2-36D706FB5B53}" srcOrd="0" destOrd="1" presId="urn:microsoft.com/office/officeart/2005/8/layout/hList1"/>
    <dgm:cxn modelId="{65CD882D-6A99-4653-976F-3DC5868E74E3}" type="presOf" srcId="{3E1A1FD1-A470-4288-B0A8-9DC07E9F570D}" destId="{E3C16654-CB66-4837-B939-813A52349EFB}" srcOrd="0" destOrd="0" presId="urn:microsoft.com/office/officeart/2005/8/layout/hList1"/>
    <dgm:cxn modelId="{02F3078B-5712-47B5-8565-5065A9CF971F}" type="presOf" srcId="{EBE8B770-44CC-4D09-9AB8-F0575534864E}" destId="{86C9446F-E69D-4A72-9C97-F668180FBF14}" srcOrd="0" destOrd="5" presId="urn:microsoft.com/office/officeart/2005/8/layout/hList1"/>
    <dgm:cxn modelId="{6D2DA38B-2BE2-4678-98EC-CF139AC7C25E}" srcId="{7193F20F-8233-4EFD-9BE5-21AA32005D07}" destId="{019C2F0F-60CE-4F9D-8DB7-D1D40F23094F}" srcOrd="0" destOrd="0" parTransId="{6CE3C5BF-77E7-41C9-BB91-0F29FDD5017D}" sibTransId="{B2203257-63ED-43DE-A5BE-76BE07099139}"/>
    <dgm:cxn modelId="{8094ABF7-32FF-4CFF-9674-6AA9BE6C92D2}" srcId="{9B4E22A8-6E49-42FC-B32B-AC3404BEAB6F}" destId="{C8540668-5B45-41F1-A2ED-A6C02B439D73}" srcOrd="4" destOrd="0" parTransId="{B3B92F90-5690-47FB-83F1-F5DCF532E00B}" sibTransId="{174B4DEA-DF20-4EB3-A8AE-7B75CC23EC0E}"/>
    <dgm:cxn modelId="{70618317-EE69-4AE9-B085-CABE4DB6ABE8}" type="presParOf" srcId="{E3C16654-CB66-4837-B939-813A52349EFB}" destId="{CFE20ED6-D58D-4362-83DE-BB94E29A6BE9}" srcOrd="0" destOrd="0" presId="urn:microsoft.com/office/officeart/2005/8/layout/hList1"/>
    <dgm:cxn modelId="{D8227FF9-CD4A-407B-A0FD-977D8C024EF8}" type="presParOf" srcId="{CFE20ED6-D58D-4362-83DE-BB94E29A6BE9}" destId="{8F065C9E-CF77-4BC7-9BA2-F25F1819D9BB}" srcOrd="0" destOrd="0" presId="urn:microsoft.com/office/officeart/2005/8/layout/hList1"/>
    <dgm:cxn modelId="{728696C1-7C31-4C9D-BB4D-E43DD17451FD}" type="presParOf" srcId="{CFE20ED6-D58D-4362-83DE-BB94E29A6BE9}" destId="{251A3D10-9711-42B5-BC57-A7182E5992E5}" srcOrd="1" destOrd="0" presId="urn:microsoft.com/office/officeart/2005/8/layout/hList1"/>
    <dgm:cxn modelId="{E22676F6-9F89-4EE5-B0B6-D53892A4242E}" type="presParOf" srcId="{E3C16654-CB66-4837-B939-813A52349EFB}" destId="{63A013E6-0817-4932-9E53-A2346E552C9B}" srcOrd="1" destOrd="0" presId="urn:microsoft.com/office/officeart/2005/8/layout/hList1"/>
    <dgm:cxn modelId="{59A7C007-7C5F-4F59-B98C-895BD5A0F570}" type="presParOf" srcId="{E3C16654-CB66-4837-B939-813A52349EFB}" destId="{5860EDD5-1221-47AA-89F8-C84153D8A23F}" srcOrd="2" destOrd="0" presId="urn:microsoft.com/office/officeart/2005/8/layout/hList1"/>
    <dgm:cxn modelId="{B9C16EF7-8E31-4DD2-9B3E-7DE7D8A3176C}" type="presParOf" srcId="{5860EDD5-1221-47AA-89F8-C84153D8A23F}" destId="{2A3667A4-D4B4-4FF2-A951-65F4B8B374F6}" srcOrd="0" destOrd="0" presId="urn:microsoft.com/office/officeart/2005/8/layout/hList1"/>
    <dgm:cxn modelId="{CC395A2A-A4C6-4B5F-BCE3-C25582065029}" type="presParOf" srcId="{5860EDD5-1221-47AA-89F8-C84153D8A23F}" destId="{86C9446F-E69D-4A72-9C97-F668180FBF14}" srcOrd="1" destOrd="0" presId="urn:microsoft.com/office/officeart/2005/8/layout/hList1"/>
    <dgm:cxn modelId="{BA69A18B-39BF-45D8-AE46-57BFD79A5C2A}" type="presParOf" srcId="{E3C16654-CB66-4837-B939-813A52349EFB}" destId="{B214BC6E-FD26-4703-8B91-F0ACF4E96736}" srcOrd="3" destOrd="0" presId="urn:microsoft.com/office/officeart/2005/8/layout/hList1"/>
    <dgm:cxn modelId="{3DC53C91-87D7-4A29-80E5-A42BFF39727A}" type="presParOf" srcId="{E3C16654-CB66-4837-B939-813A52349EFB}" destId="{AB6620F4-08B1-41E8-BA96-3A6DD8A8EC4A}" srcOrd="4" destOrd="0" presId="urn:microsoft.com/office/officeart/2005/8/layout/hList1"/>
    <dgm:cxn modelId="{6F3D9A10-E84E-42F5-B9D6-4E95F1453EB7}" type="presParOf" srcId="{AB6620F4-08B1-41E8-BA96-3A6DD8A8EC4A}" destId="{3AD75414-A172-46EF-93AD-D91D1FDD50C4}" srcOrd="0" destOrd="0" presId="urn:microsoft.com/office/officeart/2005/8/layout/hList1"/>
    <dgm:cxn modelId="{ED8EF6DD-1BED-42F8-91C6-B94727FCF10E}" type="presParOf" srcId="{AB6620F4-08B1-41E8-BA96-3A6DD8A8EC4A}" destId="{48664BF7-DFAA-4E0B-96A2-36D706FB5B53}" srcOrd="1" destOrd="0" presId="urn:microsoft.com/office/officeart/2005/8/layout/hList1"/>
    <dgm:cxn modelId="{A493B6DB-F13E-4B19-BBC2-A26524F18335}" type="presParOf" srcId="{E3C16654-CB66-4837-B939-813A52349EFB}" destId="{7E98CD43-9D8B-4468-9893-C459F3917D07}" srcOrd="5" destOrd="0" presId="urn:microsoft.com/office/officeart/2005/8/layout/hList1"/>
    <dgm:cxn modelId="{3B002E51-7E25-4A13-9BBA-3834CEB3036C}" type="presParOf" srcId="{E3C16654-CB66-4837-B939-813A52349EFB}" destId="{28506A9B-F380-47FC-967C-93B91B74C562}" srcOrd="6" destOrd="0" presId="urn:microsoft.com/office/officeart/2005/8/layout/hList1"/>
    <dgm:cxn modelId="{A2E71E79-4740-4B6F-B717-2EA27C7324C7}" type="presParOf" srcId="{28506A9B-F380-47FC-967C-93B91B74C562}" destId="{D8CBC6FA-B601-4AA0-8BF9-7E16A9B07C46}" srcOrd="0" destOrd="0" presId="urn:microsoft.com/office/officeart/2005/8/layout/hList1"/>
    <dgm:cxn modelId="{D954F2EF-AB7E-4FD1-96FE-7EC9B4F9ABDE}" type="presParOf" srcId="{28506A9B-F380-47FC-967C-93B91B74C562}" destId="{6971D546-B605-4F9B-A98D-AADCB2E5025F}" srcOrd="1" destOrd="0" presId="urn:microsoft.com/office/officeart/2005/8/layout/hList1"/>
    <dgm:cxn modelId="{65BE283F-AD64-4F9A-8F3E-E1DFD6CB9920}" type="presParOf" srcId="{E3C16654-CB66-4837-B939-813A52349EFB}" destId="{75134526-7275-440C-9842-C01CBFB2B804}" srcOrd="7" destOrd="0" presId="urn:microsoft.com/office/officeart/2005/8/layout/hList1"/>
    <dgm:cxn modelId="{80659FA0-FBCE-4877-8008-EE4F739E0C33}" type="presParOf" srcId="{E3C16654-CB66-4837-B939-813A52349EFB}" destId="{E1606228-1994-48F0-9967-815A3036B660}" srcOrd="8" destOrd="0" presId="urn:microsoft.com/office/officeart/2005/8/layout/hList1"/>
    <dgm:cxn modelId="{8055BBAA-65EE-4D07-8EA1-70FCB939D5AE}" type="presParOf" srcId="{E1606228-1994-48F0-9967-815A3036B660}" destId="{CE8D4A9B-4A3C-4069-A5A9-8498D33896AC}" srcOrd="0" destOrd="0" presId="urn:microsoft.com/office/officeart/2005/8/layout/hList1"/>
    <dgm:cxn modelId="{595997C6-0720-45AA-B4AB-F2EC31283DAC}" type="presParOf" srcId="{E1606228-1994-48F0-9967-815A3036B660}" destId="{82F625FC-5EC1-4E57-BE90-14646E9B0B11}"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4DFB752-4FC1-4011-94E1-98B8E29CB863}" type="doc">
      <dgm:prSet loTypeId="urn:microsoft.com/office/officeart/2005/8/layout/vList5" loCatId="list" qsTypeId="urn:microsoft.com/office/officeart/2005/8/quickstyle/simple5" qsCatId="simple" csTypeId="urn:microsoft.com/office/officeart/2005/8/colors/accent0_1" csCatId="mainScheme" phldr="1"/>
      <dgm:spPr/>
      <dgm:t>
        <a:bodyPr/>
        <a:lstStyle/>
        <a:p>
          <a:endParaRPr lang="tr-TR"/>
        </a:p>
      </dgm:t>
    </dgm:pt>
    <dgm:pt modelId="{51FA3F95-379A-4971-8896-7683AA13850F}">
      <dgm:prSet custT="1"/>
      <dgm:spPr/>
      <dgm:t>
        <a:bodyPr/>
        <a:lstStyle/>
        <a:p>
          <a:pPr rtl="0"/>
          <a:r>
            <a:rPr lang="tr-TR" sz="3200" dirty="0" smtClean="0">
              <a:latin typeface="Times New Roman" panose="02020603050405020304" pitchFamily="18" charset="0"/>
              <a:cs typeface="Times New Roman" panose="02020603050405020304" pitchFamily="18" charset="0"/>
            </a:rPr>
            <a:t>Bütüncül düşünceyi benimseyen bireyler (</a:t>
          </a:r>
          <a:r>
            <a:rPr lang="tr-TR" sz="3200" dirty="0" err="1" smtClean="0">
              <a:latin typeface="Times New Roman" panose="02020603050405020304" pitchFamily="18" charset="0"/>
              <a:cs typeface="Times New Roman" panose="02020603050405020304" pitchFamily="18" charset="0"/>
            </a:rPr>
            <a:t>Sanchez</a:t>
          </a:r>
          <a:r>
            <a:rPr lang="tr-TR" sz="3200" dirty="0" smtClean="0">
              <a:latin typeface="Times New Roman" panose="02020603050405020304" pitchFamily="18" charset="0"/>
              <a:cs typeface="Times New Roman" panose="02020603050405020304" pitchFamily="18" charset="0"/>
            </a:rPr>
            <a:t> vd., 2011)</a:t>
          </a:r>
          <a:endParaRPr lang="tr-TR" sz="3200" dirty="0">
            <a:latin typeface="Times New Roman" panose="02020603050405020304" pitchFamily="18" charset="0"/>
            <a:cs typeface="Times New Roman" panose="02020603050405020304" pitchFamily="18" charset="0"/>
          </a:endParaRPr>
        </a:p>
      </dgm:t>
    </dgm:pt>
    <dgm:pt modelId="{FF352FAA-658E-4A1B-9BE4-65CDB09A2D27}" type="parTrans" cxnId="{78C90FD6-0677-4B82-A595-47DAEE1DE843}">
      <dgm:prSet/>
      <dgm:spPr/>
      <dgm:t>
        <a:bodyPr/>
        <a:lstStyle/>
        <a:p>
          <a:endParaRPr lang="tr-TR"/>
        </a:p>
      </dgm:t>
    </dgm:pt>
    <dgm:pt modelId="{AA8B7138-B24D-400F-8857-F76876AAF576}" type="sibTrans" cxnId="{78C90FD6-0677-4B82-A595-47DAEE1DE843}">
      <dgm:prSet/>
      <dgm:spPr/>
      <dgm:t>
        <a:bodyPr/>
        <a:lstStyle/>
        <a:p>
          <a:endParaRPr lang="tr-TR"/>
        </a:p>
      </dgm:t>
    </dgm:pt>
    <dgm:pt modelId="{3C7FA1B9-3DE4-4974-B53B-7FCBF63FD15E}">
      <dgm:prSet custT="1"/>
      <dgm:spPr/>
      <dgm:t>
        <a:bodyPr/>
        <a:lstStyle/>
        <a:p>
          <a:pPr rtl="0"/>
          <a:r>
            <a:rPr lang="tr-TR" sz="3200" dirty="0" smtClean="0">
              <a:latin typeface="Times New Roman" panose="02020603050405020304" pitchFamily="18" charset="0"/>
              <a:cs typeface="Times New Roman" panose="02020603050405020304" pitchFamily="18" charset="0"/>
            </a:rPr>
            <a:t>yaratıcı olmaya daha eğilimli olan, </a:t>
          </a:r>
          <a:endParaRPr lang="tr-TR" sz="3200" dirty="0">
            <a:latin typeface="Times New Roman" panose="02020603050405020304" pitchFamily="18" charset="0"/>
            <a:cs typeface="Times New Roman" panose="02020603050405020304" pitchFamily="18" charset="0"/>
          </a:endParaRPr>
        </a:p>
      </dgm:t>
    </dgm:pt>
    <dgm:pt modelId="{1DD17AE4-9316-4D9B-BF10-5079E6D2C25C}" type="parTrans" cxnId="{E0B10710-EEEF-4917-A8E6-5CD755EF8AC0}">
      <dgm:prSet/>
      <dgm:spPr/>
      <dgm:t>
        <a:bodyPr/>
        <a:lstStyle/>
        <a:p>
          <a:endParaRPr lang="tr-TR"/>
        </a:p>
      </dgm:t>
    </dgm:pt>
    <dgm:pt modelId="{82725C26-0BAF-4CBE-873C-B84DB42B0BCA}" type="sibTrans" cxnId="{E0B10710-EEEF-4917-A8E6-5CD755EF8AC0}">
      <dgm:prSet/>
      <dgm:spPr/>
      <dgm:t>
        <a:bodyPr/>
        <a:lstStyle/>
        <a:p>
          <a:endParaRPr lang="tr-TR"/>
        </a:p>
      </dgm:t>
    </dgm:pt>
    <dgm:pt modelId="{B3E22848-3A25-40C2-BF47-3588746E6638}">
      <dgm:prSet custT="1"/>
      <dgm:spPr/>
      <dgm:t>
        <a:bodyPr/>
        <a:lstStyle/>
        <a:p>
          <a:pPr rtl="0"/>
          <a:r>
            <a:rPr lang="tr-TR" sz="3200" smtClean="0">
              <a:latin typeface="Times New Roman" panose="02020603050405020304" pitchFamily="18" charset="0"/>
              <a:cs typeface="Times New Roman" panose="02020603050405020304" pitchFamily="18" charset="0"/>
            </a:rPr>
            <a:t>yeni şeyleri denemekten hoşlanan  </a:t>
          </a:r>
          <a:endParaRPr lang="tr-TR" sz="3200">
            <a:latin typeface="Times New Roman" panose="02020603050405020304" pitchFamily="18" charset="0"/>
            <a:cs typeface="Times New Roman" panose="02020603050405020304" pitchFamily="18" charset="0"/>
          </a:endParaRPr>
        </a:p>
      </dgm:t>
    </dgm:pt>
    <dgm:pt modelId="{009BAF7E-4F1A-4348-AFD0-F2B31CB94F9A}" type="parTrans" cxnId="{54F0DB3F-F1B6-4D89-B7A5-8EAF004C62A3}">
      <dgm:prSet/>
      <dgm:spPr/>
      <dgm:t>
        <a:bodyPr/>
        <a:lstStyle/>
        <a:p>
          <a:endParaRPr lang="tr-TR"/>
        </a:p>
      </dgm:t>
    </dgm:pt>
    <dgm:pt modelId="{57E8658F-E404-4B47-9E6E-369A4928147A}" type="sibTrans" cxnId="{54F0DB3F-F1B6-4D89-B7A5-8EAF004C62A3}">
      <dgm:prSet/>
      <dgm:spPr/>
      <dgm:t>
        <a:bodyPr/>
        <a:lstStyle/>
        <a:p>
          <a:endParaRPr lang="tr-TR"/>
        </a:p>
      </dgm:t>
    </dgm:pt>
    <dgm:pt modelId="{3B578F87-B2D7-4EAB-9F59-C0900C07720B}">
      <dgm:prSet custT="1"/>
      <dgm:spPr/>
      <dgm:t>
        <a:bodyPr/>
        <a:lstStyle/>
        <a:p>
          <a:pPr rtl="0"/>
          <a:r>
            <a:rPr lang="tr-TR" sz="3200" dirty="0" smtClean="0">
              <a:latin typeface="Times New Roman" panose="02020603050405020304" pitchFamily="18" charset="0"/>
              <a:cs typeface="Times New Roman" panose="02020603050405020304" pitchFamily="18" charset="0"/>
            </a:rPr>
            <a:t>belirsizlikten korkmayan</a:t>
          </a:r>
          <a:endParaRPr lang="tr-TR" sz="3200" dirty="0">
            <a:latin typeface="Times New Roman" panose="02020603050405020304" pitchFamily="18" charset="0"/>
            <a:cs typeface="Times New Roman" panose="02020603050405020304" pitchFamily="18" charset="0"/>
          </a:endParaRPr>
        </a:p>
      </dgm:t>
    </dgm:pt>
    <dgm:pt modelId="{8301DF11-747D-4664-8A59-C08EAB40F269}" type="parTrans" cxnId="{87B514AA-39C3-484E-A44D-30DCACE4C526}">
      <dgm:prSet/>
      <dgm:spPr/>
      <dgm:t>
        <a:bodyPr/>
        <a:lstStyle/>
        <a:p>
          <a:endParaRPr lang="tr-TR"/>
        </a:p>
      </dgm:t>
    </dgm:pt>
    <dgm:pt modelId="{AA4D4FA0-D87D-4645-9586-8C4AFF54FEC4}" type="sibTrans" cxnId="{87B514AA-39C3-484E-A44D-30DCACE4C526}">
      <dgm:prSet/>
      <dgm:spPr/>
      <dgm:t>
        <a:bodyPr/>
        <a:lstStyle/>
        <a:p>
          <a:endParaRPr lang="tr-TR"/>
        </a:p>
      </dgm:t>
    </dgm:pt>
    <dgm:pt modelId="{856CAD5F-9205-4855-A98C-20C14DA10B6A}">
      <dgm:prSet custT="1"/>
      <dgm:spPr/>
      <dgm:t>
        <a:bodyPr/>
        <a:lstStyle/>
        <a:p>
          <a:pPr rtl="0"/>
          <a:r>
            <a:rPr lang="tr-TR" sz="3200" dirty="0" smtClean="0">
              <a:latin typeface="Times New Roman" panose="02020603050405020304" pitchFamily="18" charset="0"/>
              <a:cs typeface="Times New Roman" panose="02020603050405020304" pitchFamily="18" charset="0"/>
            </a:rPr>
            <a:t>riskten kaçınmayan</a:t>
          </a:r>
          <a:endParaRPr lang="tr-TR" sz="3200" dirty="0">
            <a:latin typeface="Times New Roman" panose="02020603050405020304" pitchFamily="18" charset="0"/>
            <a:cs typeface="Times New Roman" panose="02020603050405020304" pitchFamily="18" charset="0"/>
          </a:endParaRPr>
        </a:p>
      </dgm:t>
    </dgm:pt>
    <dgm:pt modelId="{BF311125-6EC8-448A-8942-20DD8B873BE4}" type="parTrans" cxnId="{31E9C338-D1E2-4AF7-B98C-4F2B1CDDD63D}">
      <dgm:prSet/>
      <dgm:spPr/>
    </dgm:pt>
    <dgm:pt modelId="{900974DA-0A6B-4CEB-83C2-523E8F63D944}" type="sibTrans" cxnId="{31E9C338-D1E2-4AF7-B98C-4F2B1CDDD63D}">
      <dgm:prSet/>
      <dgm:spPr/>
    </dgm:pt>
    <dgm:pt modelId="{6FDF8786-836E-4AB0-962F-CD23A2AA8283}" type="pres">
      <dgm:prSet presAssocID="{94DFB752-4FC1-4011-94E1-98B8E29CB863}" presName="Name0" presStyleCnt="0">
        <dgm:presLayoutVars>
          <dgm:dir/>
          <dgm:animLvl val="lvl"/>
          <dgm:resizeHandles val="exact"/>
        </dgm:presLayoutVars>
      </dgm:prSet>
      <dgm:spPr/>
      <dgm:t>
        <a:bodyPr/>
        <a:lstStyle/>
        <a:p>
          <a:endParaRPr lang="tr-TR"/>
        </a:p>
      </dgm:t>
    </dgm:pt>
    <dgm:pt modelId="{81C68F06-3F58-4F4D-AC6A-3D263CA22377}" type="pres">
      <dgm:prSet presAssocID="{51FA3F95-379A-4971-8896-7683AA13850F}" presName="linNode" presStyleCnt="0"/>
      <dgm:spPr/>
    </dgm:pt>
    <dgm:pt modelId="{A3C2CB1B-5391-4136-9717-653715BDA141}" type="pres">
      <dgm:prSet presAssocID="{51FA3F95-379A-4971-8896-7683AA13850F}" presName="parentText" presStyleLbl="node1" presStyleIdx="0" presStyleCnt="1">
        <dgm:presLayoutVars>
          <dgm:chMax val="1"/>
          <dgm:bulletEnabled val="1"/>
        </dgm:presLayoutVars>
      </dgm:prSet>
      <dgm:spPr/>
      <dgm:t>
        <a:bodyPr/>
        <a:lstStyle/>
        <a:p>
          <a:endParaRPr lang="tr-TR"/>
        </a:p>
      </dgm:t>
    </dgm:pt>
    <dgm:pt modelId="{0C48FD89-20A5-4F8F-A487-F2139A4ED61F}" type="pres">
      <dgm:prSet presAssocID="{51FA3F95-379A-4971-8896-7683AA13850F}" presName="descendantText" presStyleLbl="alignAccFollowNode1" presStyleIdx="0" presStyleCnt="1">
        <dgm:presLayoutVars>
          <dgm:bulletEnabled val="1"/>
        </dgm:presLayoutVars>
      </dgm:prSet>
      <dgm:spPr/>
      <dgm:t>
        <a:bodyPr/>
        <a:lstStyle/>
        <a:p>
          <a:endParaRPr lang="tr-TR"/>
        </a:p>
      </dgm:t>
    </dgm:pt>
  </dgm:ptLst>
  <dgm:cxnLst>
    <dgm:cxn modelId="{0561EFB9-9475-4D34-AAA4-0AEABB1957A8}" type="presOf" srcId="{B3E22848-3A25-40C2-BF47-3588746E6638}" destId="{0C48FD89-20A5-4F8F-A487-F2139A4ED61F}" srcOrd="0" destOrd="1" presId="urn:microsoft.com/office/officeart/2005/8/layout/vList5"/>
    <dgm:cxn modelId="{54F0DB3F-F1B6-4D89-B7A5-8EAF004C62A3}" srcId="{51FA3F95-379A-4971-8896-7683AA13850F}" destId="{B3E22848-3A25-40C2-BF47-3588746E6638}" srcOrd="1" destOrd="0" parTransId="{009BAF7E-4F1A-4348-AFD0-F2B31CB94F9A}" sibTransId="{57E8658F-E404-4B47-9E6E-369A4928147A}"/>
    <dgm:cxn modelId="{E0B10710-EEEF-4917-A8E6-5CD755EF8AC0}" srcId="{51FA3F95-379A-4971-8896-7683AA13850F}" destId="{3C7FA1B9-3DE4-4974-B53B-7FCBF63FD15E}" srcOrd="0" destOrd="0" parTransId="{1DD17AE4-9316-4D9B-BF10-5079E6D2C25C}" sibTransId="{82725C26-0BAF-4CBE-873C-B84DB42B0BCA}"/>
    <dgm:cxn modelId="{7B1894DA-C9C0-451F-B5BE-49C002E5CF6A}" type="presOf" srcId="{94DFB752-4FC1-4011-94E1-98B8E29CB863}" destId="{6FDF8786-836E-4AB0-962F-CD23A2AA8283}" srcOrd="0" destOrd="0" presId="urn:microsoft.com/office/officeart/2005/8/layout/vList5"/>
    <dgm:cxn modelId="{87B514AA-39C3-484E-A44D-30DCACE4C526}" srcId="{51FA3F95-379A-4971-8896-7683AA13850F}" destId="{3B578F87-B2D7-4EAB-9F59-C0900C07720B}" srcOrd="2" destOrd="0" parTransId="{8301DF11-747D-4664-8A59-C08EAB40F269}" sibTransId="{AA4D4FA0-D87D-4645-9586-8C4AFF54FEC4}"/>
    <dgm:cxn modelId="{0A3724C1-A935-4F97-97E3-49BFB077A69D}" type="presOf" srcId="{856CAD5F-9205-4855-A98C-20C14DA10B6A}" destId="{0C48FD89-20A5-4F8F-A487-F2139A4ED61F}" srcOrd="0" destOrd="3" presId="urn:microsoft.com/office/officeart/2005/8/layout/vList5"/>
    <dgm:cxn modelId="{3163447F-C8EF-4F69-A292-82C731799B69}" type="presOf" srcId="{3B578F87-B2D7-4EAB-9F59-C0900C07720B}" destId="{0C48FD89-20A5-4F8F-A487-F2139A4ED61F}" srcOrd="0" destOrd="2" presId="urn:microsoft.com/office/officeart/2005/8/layout/vList5"/>
    <dgm:cxn modelId="{83976963-C90C-4333-8360-679E675BF35E}" type="presOf" srcId="{51FA3F95-379A-4971-8896-7683AA13850F}" destId="{A3C2CB1B-5391-4136-9717-653715BDA141}" srcOrd="0" destOrd="0" presId="urn:microsoft.com/office/officeart/2005/8/layout/vList5"/>
    <dgm:cxn modelId="{78C90FD6-0677-4B82-A595-47DAEE1DE843}" srcId="{94DFB752-4FC1-4011-94E1-98B8E29CB863}" destId="{51FA3F95-379A-4971-8896-7683AA13850F}" srcOrd="0" destOrd="0" parTransId="{FF352FAA-658E-4A1B-9BE4-65CDB09A2D27}" sibTransId="{AA8B7138-B24D-400F-8857-F76876AAF576}"/>
    <dgm:cxn modelId="{075FBFEC-6AF8-4CF3-94F3-F8CA181718FF}" type="presOf" srcId="{3C7FA1B9-3DE4-4974-B53B-7FCBF63FD15E}" destId="{0C48FD89-20A5-4F8F-A487-F2139A4ED61F}" srcOrd="0" destOrd="0" presId="urn:microsoft.com/office/officeart/2005/8/layout/vList5"/>
    <dgm:cxn modelId="{31E9C338-D1E2-4AF7-B98C-4F2B1CDDD63D}" srcId="{51FA3F95-379A-4971-8896-7683AA13850F}" destId="{856CAD5F-9205-4855-A98C-20C14DA10B6A}" srcOrd="3" destOrd="0" parTransId="{BF311125-6EC8-448A-8942-20DD8B873BE4}" sibTransId="{900974DA-0A6B-4CEB-83C2-523E8F63D944}"/>
    <dgm:cxn modelId="{AA87AF28-3CFE-4B8C-BA70-1EFD865E17B6}" type="presParOf" srcId="{6FDF8786-836E-4AB0-962F-CD23A2AA8283}" destId="{81C68F06-3F58-4F4D-AC6A-3D263CA22377}" srcOrd="0" destOrd="0" presId="urn:microsoft.com/office/officeart/2005/8/layout/vList5"/>
    <dgm:cxn modelId="{87404E75-976C-4711-BE82-941B2A1F6C92}" type="presParOf" srcId="{81C68F06-3F58-4F4D-AC6A-3D263CA22377}" destId="{A3C2CB1B-5391-4136-9717-653715BDA141}" srcOrd="0" destOrd="0" presId="urn:microsoft.com/office/officeart/2005/8/layout/vList5"/>
    <dgm:cxn modelId="{FBE8CBE8-5C67-4931-9210-49BAAD6DB7DD}" type="presParOf" srcId="{81C68F06-3F58-4F4D-AC6A-3D263CA22377}" destId="{0C48FD89-20A5-4F8F-A487-F2139A4ED61F}"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18BD13-1BA7-437C-A5AC-A4657696E0D4}" type="doc">
      <dgm:prSet loTypeId="urn:microsoft.com/office/officeart/2008/layout/VerticalCurvedList" loCatId="list" qsTypeId="urn:microsoft.com/office/officeart/2005/8/quickstyle/simple5" qsCatId="simple" csTypeId="urn:microsoft.com/office/officeart/2005/8/colors/accent0_1" csCatId="mainScheme"/>
      <dgm:spPr/>
      <dgm:t>
        <a:bodyPr/>
        <a:lstStyle/>
        <a:p>
          <a:endParaRPr lang="tr-TR"/>
        </a:p>
      </dgm:t>
    </dgm:pt>
    <dgm:pt modelId="{DE299FBC-7F19-4C48-B7F0-3866BBF11754}">
      <dgm:prSet/>
      <dgm:spPr/>
      <dgm:t>
        <a:bodyPr/>
        <a:lstStyle/>
        <a:p>
          <a:pPr rtl="0"/>
          <a:r>
            <a:rPr lang="tr-TR" b="1" dirty="0" smtClean="0">
              <a:latin typeface="Times New Roman" panose="02020603050405020304" pitchFamily="18" charset="0"/>
              <a:cs typeface="Times New Roman" panose="02020603050405020304" pitchFamily="18" charset="0"/>
            </a:rPr>
            <a:t>Yenilikçiler=Risk alanlar </a:t>
          </a:r>
          <a:r>
            <a:rPr lang="tr-TR" dirty="0" smtClean="0">
              <a:latin typeface="Times New Roman" panose="02020603050405020304" pitchFamily="18" charset="0"/>
              <a:cs typeface="Times New Roman" panose="02020603050405020304" pitchFamily="18" charset="0"/>
            </a:rPr>
            <a:t>(Demir, 2006)</a:t>
          </a:r>
          <a:endParaRPr lang="tr-TR" dirty="0">
            <a:latin typeface="Times New Roman" panose="02020603050405020304" pitchFamily="18" charset="0"/>
            <a:cs typeface="Times New Roman" panose="02020603050405020304" pitchFamily="18" charset="0"/>
          </a:endParaRPr>
        </a:p>
      </dgm:t>
    </dgm:pt>
    <dgm:pt modelId="{527CEF22-F533-4448-8168-5C97C58D8BCC}" type="parTrans" cxnId="{2B577221-7012-437E-9E05-4CD37FFC4F03}">
      <dgm:prSet/>
      <dgm:spPr/>
      <dgm:t>
        <a:bodyPr/>
        <a:lstStyle/>
        <a:p>
          <a:endParaRPr lang="tr-TR"/>
        </a:p>
      </dgm:t>
    </dgm:pt>
    <dgm:pt modelId="{AA6A14A9-669B-42D0-B854-11EC12E640D1}" type="sibTrans" cxnId="{2B577221-7012-437E-9E05-4CD37FFC4F03}">
      <dgm:prSet/>
      <dgm:spPr/>
      <dgm:t>
        <a:bodyPr/>
        <a:lstStyle/>
        <a:p>
          <a:endParaRPr lang="tr-TR">
            <a:latin typeface="Times New Roman" panose="02020603050405020304" pitchFamily="18" charset="0"/>
            <a:cs typeface="Times New Roman" panose="02020603050405020304" pitchFamily="18" charset="0"/>
          </a:endParaRPr>
        </a:p>
      </dgm:t>
    </dgm:pt>
    <dgm:pt modelId="{9649DB6F-FC9E-416A-87BE-12C06D16CC4B}">
      <dgm:prSet/>
      <dgm:spPr/>
      <dgm:t>
        <a:bodyPr/>
        <a:lstStyle/>
        <a:p>
          <a:pPr rtl="0"/>
          <a:r>
            <a:rPr lang="tr-TR" smtClean="0">
              <a:latin typeface="Times New Roman" panose="02020603050405020304" pitchFamily="18" charset="0"/>
              <a:cs typeface="Times New Roman" panose="02020603050405020304" pitchFamily="18" charset="0"/>
            </a:rPr>
            <a:t>kişinin riske yönelik toleransı arttıkça, yenilikçi davranış düzeyi de güçlenmekte </a:t>
          </a:r>
          <a:endParaRPr lang="tr-TR">
            <a:latin typeface="Times New Roman" panose="02020603050405020304" pitchFamily="18" charset="0"/>
            <a:cs typeface="Times New Roman" panose="02020603050405020304" pitchFamily="18" charset="0"/>
          </a:endParaRPr>
        </a:p>
      </dgm:t>
    </dgm:pt>
    <dgm:pt modelId="{8859C54E-9FCE-4672-9A54-D2B50BE056C3}" type="parTrans" cxnId="{A3B529FC-A2E9-4AC5-BFC5-246DB9B13A32}">
      <dgm:prSet/>
      <dgm:spPr/>
      <dgm:t>
        <a:bodyPr/>
        <a:lstStyle/>
        <a:p>
          <a:endParaRPr lang="tr-TR"/>
        </a:p>
      </dgm:t>
    </dgm:pt>
    <dgm:pt modelId="{13622A82-59D1-40D3-9AFD-B442F4A0F492}" type="sibTrans" cxnId="{A3B529FC-A2E9-4AC5-BFC5-246DB9B13A32}">
      <dgm:prSet/>
      <dgm:spPr/>
      <dgm:t>
        <a:bodyPr/>
        <a:lstStyle/>
        <a:p>
          <a:endParaRPr lang="tr-TR"/>
        </a:p>
      </dgm:t>
    </dgm:pt>
    <dgm:pt modelId="{27BB78BB-1632-45FF-9B0D-D9187F7882BC}">
      <dgm:prSet/>
      <dgm:spPr/>
      <dgm:t>
        <a:bodyPr/>
        <a:lstStyle/>
        <a:p>
          <a:pPr rtl="0"/>
          <a:r>
            <a:rPr lang="tr-TR" smtClean="0">
              <a:latin typeface="Times New Roman" panose="02020603050405020304" pitchFamily="18" charset="0"/>
              <a:cs typeface="Times New Roman" panose="02020603050405020304" pitchFamily="18" charset="0"/>
            </a:rPr>
            <a:t>Risk alma eğilimi arttıkça, kişilerin daha bütüncül düşünme düzeyleri artmakta, diğer taraftan analitik düşünme düzeyleri azalmakta (Wenhong ve Liuying, 2010) </a:t>
          </a:r>
          <a:endParaRPr lang="tr-TR">
            <a:latin typeface="Times New Roman" panose="02020603050405020304" pitchFamily="18" charset="0"/>
            <a:cs typeface="Times New Roman" panose="02020603050405020304" pitchFamily="18" charset="0"/>
          </a:endParaRPr>
        </a:p>
      </dgm:t>
    </dgm:pt>
    <dgm:pt modelId="{54731A07-2BAB-4896-9EAB-13CF4DB217EE}" type="parTrans" cxnId="{8BCB8495-1E6D-4677-BAFD-BBF815958725}">
      <dgm:prSet/>
      <dgm:spPr/>
      <dgm:t>
        <a:bodyPr/>
        <a:lstStyle/>
        <a:p>
          <a:endParaRPr lang="tr-TR"/>
        </a:p>
      </dgm:t>
    </dgm:pt>
    <dgm:pt modelId="{3C979C57-FEBF-44BA-9040-62BE72D2D518}" type="sibTrans" cxnId="{8BCB8495-1E6D-4677-BAFD-BBF815958725}">
      <dgm:prSet/>
      <dgm:spPr/>
      <dgm:t>
        <a:bodyPr/>
        <a:lstStyle/>
        <a:p>
          <a:endParaRPr lang="tr-TR"/>
        </a:p>
      </dgm:t>
    </dgm:pt>
    <dgm:pt modelId="{052EF8AE-B82F-40EB-A049-6F769AE5DA27}" type="pres">
      <dgm:prSet presAssocID="{1A18BD13-1BA7-437C-A5AC-A4657696E0D4}" presName="Name0" presStyleCnt="0">
        <dgm:presLayoutVars>
          <dgm:chMax val="7"/>
          <dgm:chPref val="7"/>
          <dgm:dir/>
        </dgm:presLayoutVars>
      </dgm:prSet>
      <dgm:spPr/>
      <dgm:t>
        <a:bodyPr/>
        <a:lstStyle/>
        <a:p>
          <a:endParaRPr lang="tr-TR"/>
        </a:p>
      </dgm:t>
    </dgm:pt>
    <dgm:pt modelId="{380F960C-D91B-4D53-A86F-8124FCC453B5}" type="pres">
      <dgm:prSet presAssocID="{1A18BD13-1BA7-437C-A5AC-A4657696E0D4}" presName="Name1" presStyleCnt="0"/>
      <dgm:spPr/>
    </dgm:pt>
    <dgm:pt modelId="{063EFF98-743C-4D0C-BE2C-14DAC2AE77EB}" type="pres">
      <dgm:prSet presAssocID="{1A18BD13-1BA7-437C-A5AC-A4657696E0D4}" presName="cycle" presStyleCnt="0"/>
      <dgm:spPr/>
    </dgm:pt>
    <dgm:pt modelId="{2F67AE85-4F3B-433F-A30B-3C770D225340}" type="pres">
      <dgm:prSet presAssocID="{1A18BD13-1BA7-437C-A5AC-A4657696E0D4}" presName="srcNode" presStyleLbl="node1" presStyleIdx="0" presStyleCnt="3"/>
      <dgm:spPr/>
    </dgm:pt>
    <dgm:pt modelId="{6FA36DCF-F7C4-4699-841D-9F1224055E99}" type="pres">
      <dgm:prSet presAssocID="{1A18BD13-1BA7-437C-A5AC-A4657696E0D4}" presName="conn" presStyleLbl="parChTrans1D2" presStyleIdx="0" presStyleCnt="1"/>
      <dgm:spPr/>
      <dgm:t>
        <a:bodyPr/>
        <a:lstStyle/>
        <a:p>
          <a:endParaRPr lang="tr-TR"/>
        </a:p>
      </dgm:t>
    </dgm:pt>
    <dgm:pt modelId="{B7277DAA-8969-4FCB-A28E-C4B75A17A19D}" type="pres">
      <dgm:prSet presAssocID="{1A18BD13-1BA7-437C-A5AC-A4657696E0D4}" presName="extraNode" presStyleLbl="node1" presStyleIdx="0" presStyleCnt="3"/>
      <dgm:spPr/>
    </dgm:pt>
    <dgm:pt modelId="{C6CC58AB-AE99-4CF9-BF67-8FD9F736F6EC}" type="pres">
      <dgm:prSet presAssocID="{1A18BD13-1BA7-437C-A5AC-A4657696E0D4}" presName="dstNode" presStyleLbl="node1" presStyleIdx="0" presStyleCnt="3"/>
      <dgm:spPr/>
    </dgm:pt>
    <dgm:pt modelId="{B75BCC49-B9EF-43B4-B5BB-2CE4B56FBB3F}" type="pres">
      <dgm:prSet presAssocID="{DE299FBC-7F19-4C48-B7F0-3866BBF11754}" presName="text_1" presStyleLbl="node1" presStyleIdx="0" presStyleCnt="3">
        <dgm:presLayoutVars>
          <dgm:bulletEnabled val="1"/>
        </dgm:presLayoutVars>
      </dgm:prSet>
      <dgm:spPr/>
      <dgm:t>
        <a:bodyPr/>
        <a:lstStyle/>
        <a:p>
          <a:endParaRPr lang="tr-TR"/>
        </a:p>
      </dgm:t>
    </dgm:pt>
    <dgm:pt modelId="{B58F8108-FEAB-482D-AF0E-069B3FE47430}" type="pres">
      <dgm:prSet presAssocID="{DE299FBC-7F19-4C48-B7F0-3866BBF11754}" presName="accent_1" presStyleCnt="0"/>
      <dgm:spPr/>
    </dgm:pt>
    <dgm:pt modelId="{74404EFB-F215-4F96-B350-A2E7E6F9B42A}" type="pres">
      <dgm:prSet presAssocID="{DE299FBC-7F19-4C48-B7F0-3866BBF11754}" presName="accentRepeatNode" presStyleLbl="solidFgAcc1" presStyleIdx="0" presStyleCnt="3"/>
      <dgm:spPr/>
    </dgm:pt>
    <dgm:pt modelId="{59E1EA42-64C3-4C5C-9E54-039FF36A2766}" type="pres">
      <dgm:prSet presAssocID="{9649DB6F-FC9E-416A-87BE-12C06D16CC4B}" presName="text_2" presStyleLbl="node1" presStyleIdx="1" presStyleCnt="3">
        <dgm:presLayoutVars>
          <dgm:bulletEnabled val="1"/>
        </dgm:presLayoutVars>
      </dgm:prSet>
      <dgm:spPr/>
      <dgm:t>
        <a:bodyPr/>
        <a:lstStyle/>
        <a:p>
          <a:endParaRPr lang="tr-TR"/>
        </a:p>
      </dgm:t>
    </dgm:pt>
    <dgm:pt modelId="{858B03CB-E1EC-4AA9-A9FA-1C2852711494}" type="pres">
      <dgm:prSet presAssocID="{9649DB6F-FC9E-416A-87BE-12C06D16CC4B}" presName="accent_2" presStyleCnt="0"/>
      <dgm:spPr/>
    </dgm:pt>
    <dgm:pt modelId="{3814F7B9-8306-483D-9571-897D977834BD}" type="pres">
      <dgm:prSet presAssocID="{9649DB6F-FC9E-416A-87BE-12C06D16CC4B}" presName="accentRepeatNode" presStyleLbl="solidFgAcc1" presStyleIdx="1" presStyleCnt="3"/>
      <dgm:spPr/>
    </dgm:pt>
    <dgm:pt modelId="{6408B03F-678F-4EAF-9ADA-022DD94F0607}" type="pres">
      <dgm:prSet presAssocID="{27BB78BB-1632-45FF-9B0D-D9187F7882BC}" presName="text_3" presStyleLbl="node1" presStyleIdx="2" presStyleCnt="3">
        <dgm:presLayoutVars>
          <dgm:bulletEnabled val="1"/>
        </dgm:presLayoutVars>
      </dgm:prSet>
      <dgm:spPr/>
      <dgm:t>
        <a:bodyPr/>
        <a:lstStyle/>
        <a:p>
          <a:endParaRPr lang="tr-TR"/>
        </a:p>
      </dgm:t>
    </dgm:pt>
    <dgm:pt modelId="{318419C0-42DF-4427-BE70-F977BEDD2DA5}" type="pres">
      <dgm:prSet presAssocID="{27BB78BB-1632-45FF-9B0D-D9187F7882BC}" presName="accent_3" presStyleCnt="0"/>
      <dgm:spPr/>
    </dgm:pt>
    <dgm:pt modelId="{65CAE56A-51E5-45B4-B163-A36DF9CE0F43}" type="pres">
      <dgm:prSet presAssocID="{27BB78BB-1632-45FF-9B0D-D9187F7882BC}" presName="accentRepeatNode" presStyleLbl="solidFgAcc1" presStyleIdx="2" presStyleCnt="3"/>
      <dgm:spPr/>
    </dgm:pt>
  </dgm:ptLst>
  <dgm:cxnLst>
    <dgm:cxn modelId="{69E0055B-1DC4-47F5-BC35-514A63007FD8}" type="presOf" srcId="{DE299FBC-7F19-4C48-B7F0-3866BBF11754}" destId="{B75BCC49-B9EF-43B4-B5BB-2CE4B56FBB3F}" srcOrd="0" destOrd="0" presId="urn:microsoft.com/office/officeart/2008/layout/VerticalCurvedList"/>
    <dgm:cxn modelId="{8BCB8495-1E6D-4677-BAFD-BBF815958725}" srcId="{1A18BD13-1BA7-437C-A5AC-A4657696E0D4}" destId="{27BB78BB-1632-45FF-9B0D-D9187F7882BC}" srcOrd="2" destOrd="0" parTransId="{54731A07-2BAB-4896-9EAB-13CF4DB217EE}" sibTransId="{3C979C57-FEBF-44BA-9040-62BE72D2D518}"/>
    <dgm:cxn modelId="{A3B529FC-A2E9-4AC5-BFC5-246DB9B13A32}" srcId="{1A18BD13-1BA7-437C-A5AC-A4657696E0D4}" destId="{9649DB6F-FC9E-416A-87BE-12C06D16CC4B}" srcOrd="1" destOrd="0" parTransId="{8859C54E-9FCE-4672-9A54-D2B50BE056C3}" sibTransId="{13622A82-59D1-40D3-9AFD-B442F4A0F492}"/>
    <dgm:cxn modelId="{2B577221-7012-437E-9E05-4CD37FFC4F03}" srcId="{1A18BD13-1BA7-437C-A5AC-A4657696E0D4}" destId="{DE299FBC-7F19-4C48-B7F0-3866BBF11754}" srcOrd="0" destOrd="0" parTransId="{527CEF22-F533-4448-8168-5C97C58D8BCC}" sibTransId="{AA6A14A9-669B-42D0-B854-11EC12E640D1}"/>
    <dgm:cxn modelId="{0FCED12B-8DDE-48EF-B1AE-76F26D60718D}" type="presOf" srcId="{1A18BD13-1BA7-437C-A5AC-A4657696E0D4}" destId="{052EF8AE-B82F-40EB-A049-6F769AE5DA27}" srcOrd="0" destOrd="0" presId="urn:microsoft.com/office/officeart/2008/layout/VerticalCurvedList"/>
    <dgm:cxn modelId="{2A5F151F-9807-43DB-A7A0-4BB298EE1015}" type="presOf" srcId="{9649DB6F-FC9E-416A-87BE-12C06D16CC4B}" destId="{59E1EA42-64C3-4C5C-9E54-039FF36A2766}" srcOrd="0" destOrd="0" presId="urn:microsoft.com/office/officeart/2008/layout/VerticalCurvedList"/>
    <dgm:cxn modelId="{B7221622-C5BA-496D-A274-F07A4ED6F5AF}" type="presOf" srcId="{27BB78BB-1632-45FF-9B0D-D9187F7882BC}" destId="{6408B03F-678F-4EAF-9ADA-022DD94F0607}" srcOrd="0" destOrd="0" presId="urn:microsoft.com/office/officeart/2008/layout/VerticalCurvedList"/>
    <dgm:cxn modelId="{A1241CD1-E08B-4584-8F9A-6DFF980CB15C}" type="presOf" srcId="{AA6A14A9-669B-42D0-B854-11EC12E640D1}" destId="{6FA36DCF-F7C4-4699-841D-9F1224055E99}" srcOrd="0" destOrd="0" presId="urn:microsoft.com/office/officeart/2008/layout/VerticalCurvedList"/>
    <dgm:cxn modelId="{E659B672-F0A3-43AD-B5B5-512EAB8D2BD7}" type="presParOf" srcId="{052EF8AE-B82F-40EB-A049-6F769AE5DA27}" destId="{380F960C-D91B-4D53-A86F-8124FCC453B5}" srcOrd="0" destOrd="0" presId="urn:microsoft.com/office/officeart/2008/layout/VerticalCurvedList"/>
    <dgm:cxn modelId="{9D01EA8A-8664-49EF-93B5-855F4D7DD76E}" type="presParOf" srcId="{380F960C-D91B-4D53-A86F-8124FCC453B5}" destId="{063EFF98-743C-4D0C-BE2C-14DAC2AE77EB}" srcOrd="0" destOrd="0" presId="urn:microsoft.com/office/officeart/2008/layout/VerticalCurvedList"/>
    <dgm:cxn modelId="{18786186-4DF9-48B8-A065-B7A90710FC68}" type="presParOf" srcId="{063EFF98-743C-4D0C-BE2C-14DAC2AE77EB}" destId="{2F67AE85-4F3B-433F-A30B-3C770D225340}" srcOrd="0" destOrd="0" presId="urn:microsoft.com/office/officeart/2008/layout/VerticalCurvedList"/>
    <dgm:cxn modelId="{2CBE29DA-A528-46E4-905A-FF56A9FECA73}" type="presParOf" srcId="{063EFF98-743C-4D0C-BE2C-14DAC2AE77EB}" destId="{6FA36DCF-F7C4-4699-841D-9F1224055E99}" srcOrd="1" destOrd="0" presId="urn:microsoft.com/office/officeart/2008/layout/VerticalCurvedList"/>
    <dgm:cxn modelId="{5C74DF32-5F03-4D3D-B8E8-F5BD36C4B932}" type="presParOf" srcId="{063EFF98-743C-4D0C-BE2C-14DAC2AE77EB}" destId="{B7277DAA-8969-4FCB-A28E-C4B75A17A19D}" srcOrd="2" destOrd="0" presId="urn:microsoft.com/office/officeart/2008/layout/VerticalCurvedList"/>
    <dgm:cxn modelId="{090B5BF6-B06E-4C9B-AD2F-57B6FB44CED8}" type="presParOf" srcId="{063EFF98-743C-4D0C-BE2C-14DAC2AE77EB}" destId="{C6CC58AB-AE99-4CF9-BF67-8FD9F736F6EC}" srcOrd="3" destOrd="0" presId="urn:microsoft.com/office/officeart/2008/layout/VerticalCurvedList"/>
    <dgm:cxn modelId="{5D46FEF9-2706-456D-9701-9B79C0669BED}" type="presParOf" srcId="{380F960C-D91B-4D53-A86F-8124FCC453B5}" destId="{B75BCC49-B9EF-43B4-B5BB-2CE4B56FBB3F}" srcOrd="1" destOrd="0" presId="urn:microsoft.com/office/officeart/2008/layout/VerticalCurvedList"/>
    <dgm:cxn modelId="{862C9A4F-E27A-4297-9E3E-7CEF755D628A}" type="presParOf" srcId="{380F960C-D91B-4D53-A86F-8124FCC453B5}" destId="{B58F8108-FEAB-482D-AF0E-069B3FE47430}" srcOrd="2" destOrd="0" presId="urn:microsoft.com/office/officeart/2008/layout/VerticalCurvedList"/>
    <dgm:cxn modelId="{EB5EBFAB-75FD-4F62-BF9F-F0DE2D8CCC5F}" type="presParOf" srcId="{B58F8108-FEAB-482D-AF0E-069B3FE47430}" destId="{74404EFB-F215-4F96-B350-A2E7E6F9B42A}" srcOrd="0" destOrd="0" presId="urn:microsoft.com/office/officeart/2008/layout/VerticalCurvedList"/>
    <dgm:cxn modelId="{8C2F8472-C094-4135-8B61-623870702B2E}" type="presParOf" srcId="{380F960C-D91B-4D53-A86F-8124FCC453B5}" destId="{59E1EA42-64C3-4C5C-9E54-039FF36A2766}" srcOrd="3" destOrd="0" presId="urn:microsoft.com/office/officeart/2008/layout/VerticalCurvedList"/>
    <dgm:cxn modelId="{3A2616EA-CB8E-4406-9E92-4810833CDE88}" type="presParOf" srcId="{380F960C-D91B-4D53-A86F-8124FCC453B5}" destId="{858B03CB-E1EC-4AA9-A9FA-1C2852711494}" srcOrd="4" destOrd="0" presId="urn:microsoft.com/office/officeart/2008/layout/VerticalCurvedList"/>
    <dgm:cxn modelId="{7DBDDB37-86E1-45E6-BBE7-41D0476E18A1}" type="presParOf" srcId="{858B03CB-E1EC-4AA9-A9FA-1C2852711494}" destId="{3814F7B9-8306-483D-9571-897D977834BD}" srcOrd="0" destOrd="0" presId="urn:microsoft.com/office/officeart/2008/layout/VerticalCurvedList"/>
    <dgm:cxn modelId="{9A1C28B8-0DE4-425D-8902-A394720FD35E}" type="presParOf" srcId="{380F960C-D91B-4D53-A86F-8124FCC453B5}" destId="{6408B03F-678F-4EAF-9ADA-022DD94F0607}" srcOrd="5" destOrd="0" presId="urn:microsoft.com/office/officeart/2008/layout/VerticalCurvedList"/>
    <dgm:cxn modelId="{72393EB1-C7AA-4AC8-9477-A3541BABF7E0}" type="presParOf" srcId="{380F960C-D91B-4D53-A86F-8124FCC453B5}" destId="{318419C0-42DF-4427-BE70-F977BEDD2DA5}" srcOrd="6" destOrd="0" presId="urn:microsoft.com/office/officeart/2008/layout/VerticalCurvedList"/>
    <dgm:cxn modelId="{52FB3585-3CC3-4BF6-9355-929322C42578}" type="presParOf" srcId="{318419C0-42DF-4427-BE70-F977BEDD2DA5}" destId="{65CAE56A-51E5-45B4-B163-A36DF9CE0F43}"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5B69754-A2B7-4725-9C43-BDAF65068FFD}" type="doc">
      <dgm:prSet loTypeId="urn:microsoft.com/office/officeart/2005/8/layout/list1" loCatId="list" qsTypeId="urn:microsoft.com/office/officeart/2005/8/quickstyle/simple5" qsCatId="simple" csTypeId="urn:microsoft.com/office/officeart/2005/8/colors/accent0_1" csCatId="mainScheme" phldr="1"/>
      <dgm:spPr/>
      <dgm:t>
        <a:bodyPr/>
        <a:lstStyle/>
        <a:p>
          <a:endParaRPr lang="tr-TR"/>
        </a:p>
      </dgm:t>
    </dgm:pt>
    <dgm:pt modelId="{1B3D5824-AB9C-411E-BE9C-F3ADA7620038}">
      <dgm:prSet phldrT="[Metin]" custT="1"/>
      <dgm:spPr/>
      <dgm:t>
        <a:bodyPr/>
        <a:lstStyle/>
        <a:p>
          <a:pPr algn="l"/>
          <a:endParaRPr lang="tr-TR" sz="1700" b="1" dirty="0" smtClean="0"/>
        </a:p>
        <a:p>
          <a:pPr algn="just"/>
          <a:r>
            <a:rPr lang="tr-TR" sz="2400" b="1" dirty="0" smtClean="0"/>
            <a:t>AS:</a:t>
          </a:r>
          <a:r>
            <a:rPr lang="tr-TR" sz="2400" dirty="0" smtClean="0"/>
            <a:t> Bütüncül düşünme tarzına sahip tüketicilerin yenilikçilik düzeyi, analitik düşünce tarzına sahip tüketicilerinkinden daha yüksek midir?</a:t>
          </a:r>
        </a:p>
        <a:p>
          <a:pPr algn="l"/>
          <a:endParaRPr lang="tr-TR" sz="1700" dirty="0"/>
        </a:p>
      </dgm:t>
    </dgm:pt>
    <dgm:pt modelId="{12B122E8-C0F6-4EB4-A0C9-516F33ADF4AA}" type="parTrans" cxnId="{54CD85D6-5F4E-4D23-AE49-91435CE3D038}">
      <dgm:prSet/>
      <dgm:spPr/>
      <dgm:t>
        <a:bodyPr/>
        <a:lstStyle/>
        <a:p>
          <a:endParaRPr lang="tr-TR"/>
        </a:p>
      </dgm:t>
    </dgm:pt>
    <dgm:pt modelId="{3BCA998C-0C4C-43FC-8BA8-96C8EEFAD9C8}" type="sibTrans" cxnId="{54CD85D6-5F4E-4D23-AE49-91435CE3D038}">
      <dgm:prSet/>
      <dgm:spPr/>
      <dgm:t>
        <a:bodyPr/>
        <a:lstStyle/>
        <a:p>
          <a:endParaRPr lang="tr-TR"/>
        </a:p>
      </dgm:t>
    </dgm:pt>
    <dgm:pt modelId="{DA0C45FE-6348-4D8D-9B90-23F8010FF9CF}" type="pres">
      <dgm:prSet presAssocID="{35B69754-A2B7-4725-9C43-BDAF65068FFD}" presName="linear" presStyleCnt="0">
        <dgm:presLayoutVars>
          <dgm:dir/>
          <dgm:animLvl val="lvl"/>
          <dgm:resizeHandles val="exact"/>
        </dgm:presLayoutVars>
      </dgm:prSet>
      <dgm:spPr/>
      <dgm:t>
        <a:bodyPr/>
        <a:lstStyle/>
        <a:p>
          <a:endParaRPr lang="tr-TR"/>
        </a:p>
      </dgm:t>
    </dgm:pt>
    <dgm:pt modelId="{10CAD410-BE2C-4968-87D7-91E7B67E8408}" type="pres">
      <dgm:prSet presAssocID="{1B3D5824-AB9C-411E-BE9C-F3ADA7620038}" presName="parentLin" presStyleCnt="0"/>
      <dgm:spPr/>
    </dgm:pt>
    <dgm:pt modelId="{79C0B979-99C6-4E7E-AC7D-27D6D82B7011}" type="pres">
      <dgm:prSet presAssocID="{1B3D5824-AB9C-411E-BE9C-F3ADA7620038}" presName="parentLeftMargin" presStyleLbl="node1" presStyleIdx="0" presStyleCnt="1"/>
      <dgm:spPr/>
      <dgm:t>
        <a:bodyPr/>
        <a:lstStyle/>
        <a:p>
          <a:endParaRPr lang="tr-TR"/>
        </a:p>
      </dgm:t>
    </dgm:pt>
    <dgm:pt modelId="{AC0D0843-1144-441C-8314-0A6A454D37F1}" type="pres">
      <dgm:prSet presAssocID="{1B3D5824-AB9C-411E-BE9C-F3ADA7620038}" presName="parentText" presStyleLbl="node1" presStyleIdx="0" presStyleCnt="1" custScaleX="127087">
        <dgm:presLayoutVars>
          <dgm:chMax val="0"/>
          <dgm:bulletEnabled val="1"/>
        </dgm:presLayoutVars>
      </dgm:prSet>
      <dgm:spPr/>
      <dgm:t>
        <a:bodyPr/>
        <a:lstStyle/>
        <a:p>
          <a:endParaRPr lang="tr-TR"/>
        </a:p>
      </dgm:t>
    </dgm:pt>
    <dgm:pt modelId="{6C6259A7-6567-4D61-837A-3021714F4CEE}" type="pres">
      <dgm:prSet presAssocID="{1B3D5824-AB9C-411E-BE9C-F3ADA7620038}" presName="negativeSpace" presStyleCnt="0"/>
      <dgm:spPr/>
    </dgm:pt>
    <dgm:pt modelId="{50ADC505-4BD7-4883-9E3E-15BA11FB8612}" type="pres">
      <dgm:prSet presAssocID="{1B3D5824-AB9C-411E-BE9C-F3ADA7620038}" presName="childText" presStyleLbl="conFgAcc1" presStyleIdx="0" presStyleCnt="1">
        <dgm:presLayoutVars>
          <dgm:bulletEnabled val="1"/>
        </dgm:presLayoutVars>
      </dgm:prSet>
      <dgm:spPr/>
    </dgm:pt>
  </dgm:ptLst>
  <dgm:cxnLst>
    <dgm:cxn modelId="{0E2FDFD3-12D2-4F5B-9B10-79FE7A964D3C}" type="presOf" srcId="{1B3D5824-AB9C-411E-BE9C-F3ADA7620038}" destId="{AC0D0843-1144-441C-8314-0A6A454D37F1}" srcOrd="1" destOrd="0" presId="urn:microsoft.com/office/officeart/2005/8/layout/list1"/>
    <dgm:cxn modelId="{54CD85D6-5F4E-4D23-AE49-91435CE3D038}" srcId="{35B69754-A2B7-4725-9C43-BDAF65068FFD}" destId="{1B3D5824-AB9C-411E-BE9C-F3ADA7620038}" srcOrd="0" destOrd="0" parTransId="{12B122E8-C0F6-4EB4-A0C9-516F33ADF4AA}" sibTransId="{3BCA998C-0C4C-43FC-8BA8-96C8EEFAD9C8}"/>
    <dgm:cxn modelId="{490A1F8B-3D41-4A45-9DA9-88A8C163FBAD}" type="presOf" srcId="{1B3D5824-AB9C-411E-BE9C-F3ADA7620038}" destId="{79C0B979-99C6-4E7E-AC7D-27D6D82B7011}" srcOrd="0" destOrd="0" presId="urn:microsoft.com/office/officeart/2005/8/layout/list1"/>
    <dgm:cxn modelId="{F1F76FC7-1F61-4B39-9246-FA42C0A305D2}" type="presOf" srcId="{35B69754-A2B7-4725-9C43-BDAF65068FFD}" destId="{DA0C45FE-6348-4D8D-9B90-23F8010FF9CF}" srcOrd="0" destOrd="0" presId="urn:microsoft.com/office/officeart/2005/8/layout/list1"/>
    <dgm:cxn modelId="{D73F1826-7B86-49D8-9403-848F42AB5BAA}" type="presParOf" srcId="{DA0C45FE-6348-4D8D-9B90-23F8010FF9CF}" destId="{10CAD410-BE2C-4968-87D7-91E7B67E8408}" srcOrd="0" destOrd="0" presId="urn:microsoft.com/office/officeart/2005/8/layout/list1"/>
    <dgm:cxn modelId="{D7851A4E-852A-4CEA-8C1F-B9FBC6B0E2F5}" type="presParOf" srcId="{10CAD410-BE2C-4968-87D7-91E7B67E8408}" destId="{79C0B979-99C6-4E7E-AC7D-27D6D82B7011}" srcOrd="0" destOrd="0" presId="urn:microsoft.com/office/officeart/2005/8/layout/list1"/>
    <dgm:cxn modelId="{F065C041-FF1D-4591-B094-4924EE888928}" type="presParOf" srcId="{10CAD410-BE2C-4968-87D7-91E7B67E8408}" destId="{AC0D0843-1144-441C-8314-0A6A454D37F1}" srcOrd="1" destOrd="0" presId="urn:microsoft.com/office/officeart/2005/8/layout/list1"/>
    <dgm:cxn modelId="{9D5726BC-2996-489E-9E6F-640D334A8347}" type="presParOf" srcId="{DA0C45FE-6348-4D8D-9B90-23F8010FF9CF}" destId="{6C6259A7-6567-4D61-837A-3021714F4CEE}" srcOrd="1" destOrd="0" presId="urn:microsoft.com/office/officeart/2005/8/layout/list1"/>
    <dgm:cxn modelId="{A418223D-3C0D-44AF-9614-FEE0F0CEDDDD}" type="presParOf" srcId="{DA0C45FE-6348-4D8D-9B90-23F8010FF9CF}" destId="{50ADC505-4BD7-4883-9E3E-15BA11FB8612}" srcOrd="2"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43F5829-651A-46F2-9CB5-6D357418AB89}" type="doc">
      <dgm:prSet loTypeId="urn:microsoft.com/office/officeart/2005/8/layout/hProcess9" loCatId="process" qsTypeId="urn:microsoft.com/office/officeart/2005/8/quickstyle/simple5" qsCatId="simple" csTypeId="urn:microsoft.com/office/officeart/2005/8/colors/accent0_1" csCatId="mainScheme"/>
      <dgm:spPr/>
      <dgm:t>
        <a:bodyPr/>
        <a:lstStyle/>
        <a:p>
          <a:endParaRPr lang="tr-TR"/>
        </a:p>
      </dgm:t>
    </dgm:pt>
    <dgm:pt modelId="{4D6F738F-F9C5-4DF6-AFA0-6E17A00AA5AE}">
      <dgm:prSet/>
      <dgm:spPr/>
      <dgm:t>
        <a:bodyPr/>
        <a:lstStyle/>
        <a:p>
          <a:pPr rtl="0"/>
          <a:r>
            <a:rPr lang="tr-TR" smtClean="0"/>
            <a:t>Akıllı telefonlar için yeniliği benimseyen kategorilerinin (yenilikçiler, erken benimseyenler, erken çoğunluk, geç çoğunluk ve takipçiler) bütüncül ve analitik yaklaşım açısından farklılıklarının belirlenmesi</a:t>
          </a:r>
          <a:endParaRPr lang="tr-TR"/>
        </a:p>
      </dgm:t>
    </dgm:pt>
    <dgm:pt modelId="{A885958C-C849-47E6-887A-2A8991FFE412}" type="parTrans" cxnId="{07D7616E-85A8-4682-9DDB-0EBB193A056D}">
      <dgm:prSet/>
      <dgm:spPr/>
      <dgm:t>
        <a:bodyPr/>
        <a:lstStyle/>
        <a:p>
          <a:endParaRPr lang="tr-TR"/>
        </a:p>
      </dgm:t>
    </dgm:pt>
    <dgm:pt modelId="{F77E4734-5E2C-4A36-AFEB-BA24CB3DBC8F}" type="sibTrans" cxnId="{07D7616E-85A8-4682-9DDB-0EBB193A056D}">
      <dgm:prSet/>
      <dgm:spPr/>
      <dgm:t>
        <a:bodyPr/>
        <a:lstStyle/>
        <a:p>
          <a:endParaRPr lang="tr-TR"/>
        </a:p>
      </dgm:t>
    </dgm:pt>
    <dgm:pt modelId="{B68D7AD1-7A66-412F-9B97-B56C180AF15E}" type="pres">
      <dgm:prSet presAssocID="{D43F5829-651A-46F2-9CB5-6D357418AB89}" presName="CompostProcess" presStyleCnt="0">
        <dgm:presLayoutVars>
          <dgm:dir/>
          <dgm:resizeHandles val="exact"/>
        </dgm:presLayoutVars>
      </dgm:prSet>
      <dgm:spPr/>
      <dgm:t>
        <a:bodyPr/>
        <a:lstStyle/>
        <a:p>
          <a:endParaRPr lang="tr-TR"/>
        </a:p>
      </dgm:t>
    </dgm:pt>
    <dgm:pt modelId="{1404A2DF-50A9-409E-89FE-DAC00B8BD3FE}" type="pres">
      <dgm:prSet presAssocID="{D43F5829-651A-46F2-9CB5-6D357418AB89}" presName="arrow" presStyleLbl="bgShp" presStyleIdx="0" presStyleCnt="1"/>
      <dgm:spPr/>
    </dgm:pt>
    <dgm:pt modelId="{14FBAC4D-87C6-4FCE-A3CC-BB95CF47A25B}" type="pres">
      <dgm:prSet presAssocID="{D43F5829-651A-46F2-9CB5-6D357418AB89}" presName="linearProcess" presStyleCnt="0"/>
      <dgm:spPr/>
    </dgm:pt>
    <dgm:pt modelId="{F8C5AD17-F9D3-43EA-A59C-E937716650A0}" type="pres">
      <dgm:prSet presAssocID="{4D6F738F-F9C5-4DF6-AFA0-6E17A00AA5AE}" presName="textNode" presStyleLbl="node1" presStyleIdx="0" presStyleCnt="1">
        <dgm:presLayoutVars>
          <dgm:bulletEnabled val="1"/>
        </dgm:presLayoutVars>
      </dgm:prSet>
      <dgm:spPr/>
      <dgm:t>
        <a:bodyPr/>
        <a:lstStyle/>
        <a:p>
          <a:endParaRPr lang="tr-TR"/>
        </a:p>
      </dgm:t>
    </dgm:pt>
  </dgm:ptLst>
  <dgm:cxnLst>
    <dgm:cxn modelId="{59C26503-F90B-469A-B05A-F58D9F4EA9B1}" type="presOf" srcId="{D43F5829-651A-46F2-9CB5-6D357418AB89}" destId="{B68D7AD1-7A66-412F-9B97-B56C180AF15E}" srcOrd="0" destOrd="0" presId="urn:microsoft.com/office/officeart/2005/8/layout/hProcess9"/>
    <dgm:cxn modelId="{DF867741-3C60-4534-AB3D-3A983B1B02B9}" type="presOf" srcId="{4D6F738F-F9C5-4DF6-AFA0-6E17A00AA5AE}" destId="{F8C5AD17-F9D3-43EA-A59C-E937716650A0}" srcOrd="0" destOrd="0" presId="urn:microsoft.com/office/officeart/2005/8/layout/hProcess9"/>
    <dgm:cxn modelId="{07D7616E-85A8-4682-9DDB-0EBB193A056D}" srcId="{D43F5829-651A-46F2-9CB5-6D357418AB89}" destId="{4D6F738F-F9C5-4DF6-AFA0-6E17A00AA5AE}" srcOrd="0" destOrd="0" parTransId="{A885958C-C849-47E6-887A-2A8991FFE412}" sibTransId="{F77E4734-5E2C-4A36-AFEB-BA24CB3DBC8F}"/>
    <dgm:cxn modelId="{B4902D77-8D76-4528-A02A-EA325400287D}" type="presParOf" srcId="{B68D7AD1-7A66-412F-9B97-B56C180AF15E}" destId="{1404A2DF-50A9-409E-89FE-DAC00B8BD3FE}" srcOrd="0" destOrd="0" presId="urn:microsoft.com/office/officeart/2005/8/layout/hProcess9"/>
    <dgm:cxn modelId="{987EA3F1-D92A-4E17-9F7F-A70B4EDC9D35}" type="presParOf" srcId="{B68D7AD1-7A66-412F-9B97-B56C180AF15E}" destId="{14FBAC4D-87C6-4FCE-A3CC-BB95CF47A25B}" srcOrd="1" destOrd="0" presId="urn:microsoft.com/office/officeart/2005/8/layout/hProcess9"/>
    <dgm:cxn modelId="{8B02DBE2-2F36-4ACF-AB17-507E8175C590}" type="presParOf" srcId="{14FBAC4D-87C6-4FCE-A3CC-BB95CF47A25B}" destId="{F8C5AD17-F9D3-43EA-A59C-E937716650A0}" srcOrd="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A919553-C7DB-4B0E-B464-B9934860F55D}" type="doc">
      <dgm:prSet loTypeId="urn:microsoft.com/office/officeart/2005/8/layout/hProcess9" loCatId="process" qsTypeId="urn:microsoft.com/office/officeart/2005/8/quickstyle/simple1" qsCatId="simple" csTypeId="urn:microsoft.com/office/officeart/2005/8/colors/accent0_1" csCatId="mainScheme"/>
      <dgm:spPr/>
      <dgm:t>
        <a:bodyPr/>
        <a:lstStyle/>
        <a:p>
          <a:endParaRPr lang="tr-TR"/>
        </a:p>
      </dgm:t>
    </dgm:pt>
    <dgm:pt modelId="{944FD053-C318-49D9-A1D6-CE4D515F7FA2}">
      <dgm:prSet custT="1"/>
      <dgm:spPr/>
      <dgm:t>
        <a:bodyPr/>
        <a:lstStyle/>
        <a:p>
          <a:pPr rtl="0"/>
          <a:r>
            <a:rPr lang="tr-TR" sz="3200" smtClean="0">
              <a:latin typeface="Times New Roman" panose="02020603050405020304" pitchFamily="18" charset="0"/>
              <a:cs typeface="Times New Roman" panose="02020603050405020304" pitchFamily="18" charset="0"/>
            </a:rPr>
            <a:t>Tanımlayıcı araştırma </a:t>
          </a:r>
          <a:endParaRPr lang="tr-TR" sz="3200">
            <a:latin typeface="Times New Roman" panose="02020603050405020304" pitchFamily="18" charset="0"/>
            <a:cs typeface="Times New Roman" panose="02020603050405020304" pitchFamily="18" charset="0"/>
          </a:endParaRPr>
        </a:p>
      </dgm:t>
    </dgm:pt>
    <dgm:pt modelId="{5271FC1B-51B4-4A4B-AA4D-E2B9EA53C249}" type="parTrans" cxnId="{823DCB8E-D686-447A-AE3C-A693BB6BC0EA}">
      <dgm:prSet/>
      <dgm:spPr/>
      <dgm:t>
        <a:bodyPr/>
        <a:lstStyle/>
        <a:p>
          <a:endParaRPr lang="tr-TR"/>
        </a:p>
      </dgm:t>
    </dgm:pt>
    <dgm:pt modelId="{5D36FE73-6965-4518-A980-6E2CCEF43461}" type="sibTrans" cxnId="{823DCB8E-D686-447A-AE3C-A693BB6BC0EA}">
      <dgm:prSet/>
      <dgm:spPr/>
      <dgm:t>
        <a:bodyPr/>
        <a:lstStyle/>
        <a:p>
          <a:endParaRPr lang="tr-TR"/>
        </a:p>
      </dgm:t>
    </dgm:pt>
    <dgm:pt modelId="{EDFDF862-73AD-4ADC-9716-EB9497AB0C14}">
      <dgm:prSet custT="1"/>
      <dgm:spPr/>
      <dgm:t>
        <a:bodyPr/>
        <a:lstStyle/>
        <a:p>
          <a:pPr rtl="0"/>
          <a:r>
            <a:rPr lang="tr-TR" sz="3200" smtClean="0">
              <a:latin typeface="Times New Roman" panose="02020603050405020304" pitchFamily="18" charset="0"/>
              <a:cs typeface="Times New Roman" panose="02020603050405020304" pitchFamily="18" charset="0"/>
            </a:rPr>
            <a:t>Birincil veri</a:t>
          </a:r>
          <a:endParaRPr lang="tr-TR" sz="3200">
            <a:latin typeface="Times New Roman" panose="02020603050405020304" pitchFamily="18" charset="0"/>
            <a:cs typeface="Times New Roman" panose="02020603050405020304" pitchFamily="18" charset="0"/>
          </a:endParaRPr>
        </a:p>
      </dgm:t>
    </dgm:pt>
    <dgm:pt modelId="{17FE274F-9919-485A-8890-8C105DDC57B7}" type="parTrans" cxnId="{A320E73D-82F2-4070-BF4B-C4FC5290655E}">
      <dgm:prSet/>
      <dgm:spPr/>
      <dgm:t>
        <a:bodyPr/>
        <a:lstStyle/>
        <a:p>
          <a:endParaRPr lang="tr-TR"/>
        </a:p>
      </dgm:t>
    </dgm:pt>
    <dgm:pt modelId="{F37F152F-F29E-423F-81AB-FD43A815D491}" type="sibTrans" cxnId="{A320E73D-82F2-4070-BF4B-C4FC5290655E}">
      <dgm:prSet/>
      <dgm:spPr/>
      <dgm:t>
        <a:bodyPr/>
        <a:lstStyle/>
        <a:p>
          <a:endParaRPr lang="tr-TR"/>
        </a:p>
      </dgm:t>
    </dgm:pt>
    <dgm:pt modelId="{3DB1DBB9-0BAD-43BF-A624-4B55306BFB29}">
      <dgm:prSet custT="1"/>
      <dgm:spPr/>
      <dgm:t>
        <a:bodyPr/>
        <a:lstStyle/>
        <a:p>
          <a:pPr rtl="0"/>
          <a:r>
            <a:rPr lang="tr-TR" sz="3200" smtClean="0">
              <a:latin typeface="Times New Roman" panose="02020603050405020304" pitchFamily="18" charset="0"/>
              <a:cs typeface="Times New Roman" panose="02020603050405020304" pitchFamily="18" charset="0"/>
            </a:rPr>
            <a:t>Soru kağıdı yöntemi</a:t>
          </a:r>
          <a:endParaRPr lang="tr-TR" sz="3200">
            <a:latin typeface="Times New Roman" panose="02020603050405020304" pitchFamily="18" charset="0"/>
            <a:cs typeface="Times New Roman" panose="02020603050405020304" pitchFamily="18" charset="0"/>
          </a:endParaRPr>
        </a:p>
      </dgm:t>
    </dgm:pt>
    <dgm:pt modelId="{4946F065-140D-4EDF-8C3E-C89E961DF2B5}" type="parTrans" cxnId="{16AB2CA7-B482-461B-B9B8-840A6D676129}">
      <dgm:prSet/>
      <dgm:spPr/>
      <dgm:t>
        <a:bodyPr/>
        <a:lstStyle/>
        <a:p>
          <a:endParaRPr lang="tr-TR"/>
        </a:p>
      </dgm:t>
    </dgm:pt>
    <dgm:pt modelId="{72995037-8576-488E-892E-2E943DDF0EDD}" type="sibTrans" cxnId="{16AB2CA7-B482-461B-B9B8-840A6D676129}">
      <dgm:prSet/>
      <dgm:spPr/>
      <dgm:t>
        <a:bodyPr/>
        <a:lstStyle/>
        <a:p>
          <a:endParaRPr lang="tr-TR"/>
        </a:p>
      </dgm:t>
    </dgm:pt>
    <dgm:pt modelId="{9E7A2A55-731A-475B-919D-2130B542E68C}" type="pres">
      <dgm:prSet presAssocID="{5A919553-C7DB-4B0E-B464-B9934860F55D}" presName="CompostProcess" presStyleCnt="0">
        <dgm:presLayoutVars>
          <dgm:dir/>
          <dgm:resizeHandles val="exact"/>
        </dgm:presLayoutVars>
      </dgm:prSet>
      <dgm:spPr/>
      <dgm:t>
        <a:bodyPr/>
        <a:lstStyle/>
        <a:p>
          <a:endParaRPr lang="tr-TR"/>
        </a:p>
      </dgm:t>
    </dgm:pt>
    <dgm:pt modelId="{064DEFC7-0363-44A3-9D02-57DADBFE0E8C}" type="pres">
      <dgm:prSet presAssocID="{5A919553-C7DB-4B0E-B464-B9934860F55D}" presName="arrow" presStyleLbl="bgShp" presStyleIdx="0" presStyleCnt="1"/>
      <dgm:spPr/>
    </dgm:pt>
    <dgm:pt modelId="{5A5DD812-CF6C-460C-86FB-666A00060B85}" type="pres">
      <dgm:prSet presAssocID="{5A919553-C7DB-4B0E-B464-B9934860F55D}" presName="linearProcess" presStyleCnt="0"/>
      <dgm:spPr/>
    </dgm:pt>
    <dgm:pt modelId="{629A67CE-1AE8-4F75-BDDE-4A34175A625E}" type="pres">
      <dgm:prSet presAssocID="{944FD053-C318-49D9-A1D6-CE4D515F7FA2}" presName="textNode" presStyleLbl="node1" presStyleIdx="0" presStyleCnt="3">
        <dgm:presLayoutVars>
          <dgm:bulletEnabled val="1"/>
        </dgm:presLayoutVars>
      </dgm:prSet>
      <dgm:spPr/>
      <dgm:t>
        <a:bodyPr/>
        <a:lstStyle/>
        <a:p>
          <a:endParaRPr lang="tr-TR"/>
        </a:p>
      </dgm:t>
    </dgm:pt>
    <dgm:pt modelId="{32B0806C-8442-4B8F-8460-73C7F4E18AE9}" type="pres">
      <dgm:prSet presAssocID="{5D36FE73-6965-4518-A980-6E2CCEF43461}" presName="sibTrans" presStyleCnt="0"/>
      <dgm:spPr/>
    </dgm:pt>
    <dgm:pt modelId="{2C595C2D-2AE9-4E8F-9523-ADE5B1A4030F}" type="pres">
      <dgm:prSet presAssocID="{EDFDF862-73AD-4ADC-9716-EB9497AB0C14}" presName="textNode" presStyleLbl="node1" presStyleIdx="1" presStyleCnt="3">
        <dgm:presLayoutVars>
          <dgm:bulletEnabled val="1"/>
        </dgm:presLayoutVars>
      </dgm:prSet>
      <dgm:spPr/>
      <dgm:t>
        <a:bodyPr/>
        <a:lstStyle/>
        <a:p>
          <a:endParaRPr lang="tr-TR"/>
        </a:p>
      </dgm:t>
    </dgm:pt>
    <dgm:pt modelId="{8C75EAE5-06B6-456D-A27D-8121F335C830}" type="pres">
      <dgm:prSet presAssocID="{F37F152F-F29E-423F-81AB-FD43A815D491}" presName="sibTrans" presStyleCnt="0"/>
      <dgm:spPr/>
    </dgm:pt>
    <dgm:pt modelId="{42731410-E75B-4E5C-9D23-72AA8B17F656}" type="pres">
      <dgm:prSet presAssocID="{3DB1DBB9-0BAD-43BF-A624-4B55306BFB29}" presName="textNode" presStyleLbl="node1" presStyleIdx="2" presStyleCnt="3">
        <dgm:presLayoutVars>
          <dgm:bulletEnabled val="1"/>
        </dgm:presLayoutVars>
      </dgm:prSet>
      <dgm:spPr/>
      <dgm:t>
        <a:bodyPr/>
        <a:lstStyle/>
        <a:p>
          <a:endParaRPr lang="tr-TR"/>
        </a:p>
      </dgm:t>
    </dgm:pt>
  </dgm:ptLst>
  <dgm:cxnLst>
    <dgm:cxn modelId="{E3BCFAF9-3CF8-4D61-8D3B-75C1FF32E6E9}" type="presOf" srcId="{944FD053-C318-49D9-A1D6-CE4D515F7FA2}" destId="{629A67CE-1AE8-4F75-BDDE-4A34175A625E}" srcOrd="0" destOrd="0" presId="urn:microsoft.com/office/officeart/2005/8/layout/hProcess9"/>
    <dgm:cxn modelId="{823DCB8E-D686-447A-AE3C-A693BB6BC0EA}" srcId="{5A919553-C7DB-4B0E-B464-B9934860F55D}" destId="{944FD053-C318-49D9-A1D6-CE4D515F7FA2}" srcOrd="0" destOrd="0" parTransId="{5271FC1B-51B4-4A4B-AA4D-E2B9EA53C249}" sibTransId="{5D36FE73-6965-4518-A980-6E2CCEF43461}"/>
    <dgm:cxn modelId="{A320E73D-82F2-4070-BF4B-C4FC5290655E}" srcId="{5A919553-C7DB-4B0E-B464-B9934860F55D}" destId="{EDFDF862-73AD-4ADC-9716-EB9497AB0C14}" srcOrd="1" destOrd="0" parTransId="{17FE274F-9919-485A-8890-8C105DDC57B7}" sibTransId="{F37F152F-F29E-423F-81AB-FD43A815D491}"/>
    <dgm:cxn modelId="{F3BEF0A4-5900-4DF8-A8AD-AC9317985F5C}" type="presOf" srcId="{EDFDF862-73AD-4ADC-9716-EB9497AB0C14}" destId="{2C595C2D-2AE9-4E8F-9523-ADE5B1A4030F}" srcOrd="0" destOrd="0" presId="urn:microsoft.com/office/officeart/2005/8/layout/hProcess9"/>
    <dgm:cxn modelId="{16AB2CA7-B482-461B-B9B8-840A6D676129}" srcId="{5A919553-C7DB-4B0E-B464-B9934860F55D}" destId="{3DB1DBB9-0BAD-43BF-A624-4B55306BFB29}" srcOrd="2" destOrd="0" parTransId="{4946F065-140D-4EDF-8C3E-C89E961DF2B5}" sibTransId="{72995037-8576-488E-892E-2E943DDF0EDD}"/>
    <dgm:cxn modelId="{5A9B26E2-DDC9-4B7A-8448-F6B96A8BBF34}" type="presOf" srcId="{3DB1DBB9-0BAD-43BF-A624-4B55306BFB29}" destId="{42731410-E75B-4E5C-9D23-72AA8B17F656}" srcOrd="0" destOrd="0" presId="urn:microsoft.com/office/officeart/2005/8/layout/hProcess9"/>
    <dgm:cxn modelId="{DFE34544-2A3D-4590-BC34-7C80624162C1}" type="presOf" srcId="{5A919553-C7DB-4B0E-B464-B9934860F55D}" destId="{9E7A2A55-731A-475B-919D-2130B542E68C}" srcOrd="0" destOrd="0" presId="urn:microsoft.com/office/officeart/2005/8/layout/hProcess9"/>
    <dgm:cxn modelId="{3E040337-89DD-43FC-ABEB-C0DEBC6D51F4}" type="presParOf" srcId="{9E7A2A55-731A-475B-919D-2130B542E68C}" destId="{064DEFC7-0363-44A3-9D02-57DADBFE0E8C}" srcOrd="0" destOrd="0" presId="urn:microsoft.com/office/officeart/2005/8/layout/hProcess9"/>
    <dgm:cxn modelId="{346736CE-C899-4A41-BE2A-4B8CEDAF814D}" type="presParOf" srcId="{9E7A2A55-731A-475B-919D-2130B542E68C}" destId="{5A5DD812-CF6C-460C-86FB-666A00060B85}" srcOrd="1" destOrd="0" presId="urn:microsoft.com/office/officeart/2005/8/layout/hProcess9"/>
    <dgm:cxn modelId="{914A88FA-D45D-4DCB-AD4E-DC907652E73E}" type="presParOf" srcId="{5A5DD812-CF6C-460C-86FB-666A00060B85}" destId="{629A67CE-1AE8-4F75-BDDE-4A34175A625E}" srcOrd="0" destOrd="0" presId="urn:microsoft.com/office/officeart/2005/8/layout/hProcess9"/>
    <dgm:cxn modelId="{14C1D1AF-7743-450B-99D3-464995C0A531}" type="presParOf" srcId="{5A5DD812-CF6C-460C-86FB-666A00060B85}" destId="{32B0806C-8442-4B8F-8460-73C7F4E18AE9}" srcOrd="1" destOrd="0" presId="urn:microsoft.com/office/officeart/2005/8/layout/hProcess9"/>
    <dgm:cxn modelId="{A300148C-588B-4C06-B86C-4AE10FC3D645}" type="presParOf" srcId="{5A5DD812-CF6C-460C-86FB-666A00060B85}" destId="{2C595C2D-2AE9-4E8F-9523-ADE5B1A4030F}" srcOrd="2" destOrd="0" presId="urn:microsoft.com/office/officeart/2005/8/layout/hProcess9"/>
    <dgm:cxn modelId="{66DAEA73-60C2-4EC1-A14F-097C409C13DB}" type="presParOf" srcId="{5A5DD812-CF6C-460C-86FB-666A00060B85}" destId="{8C75EAE5-06B6-456D-A27D-8121F335C830}" srcOrd="3" destOrd="0" presId="urn:microsoft.com/office/officeart/2005/8/layout/hProcess9"/>
    <dgm:cxn modelId="{9A43F360-A5E8-4C79-963E-546B810935C4}" type="presParOf" srcId="{5A5DD812-CF6C-460C-86FB-666A00060B85}" destId="{42731410-E75B-4E5C-9D23-72AA8B17F656}"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7F7749F-F1AE-4AFC-B67A-837E98B41952}" type="doc">
      <dgm:prSet loTypeId="urn:microsoft.com/office/officeart/2005/8/layout/vProcess5" loCatId="process" qsTypeId="urn:microsoft.com/office/officeart/2005/8/quickstyle/simple5" qsCatId="simple" csTypeId="urn:microsoft.com/office/officeart/2005/8/colors/accent0_1" csCatId="mainScheme" phldr="1"/>
      <dgm:spPr/>
      <dgm:t>
        <a:bodyPr/>
        <a:lstStyle/>
        <a:p>
          <a:endParaRPr lang="tr-TR"/>
        </a:p>
      </dgm:t>
    </dgm:pt>
    <dgm:pt modelId="{FF3AF421-31BA-4ED3-929A-9FDC5E2D61A6}">
      <dgm:prSet custT="1"/>
      <dgm:spPr/>
      <dgm:t>
        <a:bodyPr/>
        <a:lstStyle/>
        <a:p>
          <a:pPr rtl="0"/>
          <a:r>
            <a:rPr lang="tr-TR" sz="2400" dirty="0" smtClean="0">
              <a:latin typeface="Times New Roman" panose="02020603050405020304" pitchFamily="18" charset="0"/>
              <a:cs typeface="Times New Roman" panose="02020603050405020304" pitchFamily="18" charset="0"/>
            </a:rPr>
            <a:t>Hangi akıllı telefon markasını kullandıkları ve söz konusu akıllı telefonu tahmini ne kadar süredir kullanmakta oldukları açık uçlu olarak </a:t>
          </a:r>
          <a:endParaRPr lang="tr-TR" sz="2400" dirty="0">
            <a:latin typeface="Times New Roman" panose="02020603050405020304" pitchFamily="18" charset="0"/>
            <a:cs typeface="Times New Roman" panose="02020603050405020304" pitchFamily="18" charset="0"/>
          </a:endParaRPr>
        </a:p>
      </dgm:t>
    </dgm:pt>
    <dgm:pt modelId="{DEDB0E7E-CBCB-4151-AFAF-AFA67C2C4966}" type="parTrans" cxnId="{49AB04C7-B169-4525-97F5-6BE7C4DC1E11}">
      <dgm:prSet/>
      <dgm:spPr/>
      <dgm:t>
        <a:bodyPr/>
        <a:lstStyle/>
        <a:p>
          <a:endParaRPr lang="tr-TR"/>
        </a:p>
      </dgm:t>
    </dgm:pt>
    <dgm:pt modelId="{4A871799-704F-43F7-B1B1-F0E7667202F2}" type="sibTrans" cxnId="{49AB04C7-B169-4525-97F5-6BE7C4DC1E11}">
      <dgm:prSet custT="1"/>
      <dgm:spPr/>
      <dgm:t>
        <a:bodyPr/>
        <a:lstStyle/>
        <a:p>
          <a:endParaRPr lang="tr-TR" sz="2400">
            <a:latin typeface="Times New Roman" panose="02020603050405020304" pitchFamily="18" charset="0"/>
            <a:cs typeface="Times New Roman" panose="02020603050405020304" pitchFamily="18" charset="0"/>
          </a:endParaRPr>
        </a:p>
      </dgm:t>
    </dgm:pt>
    <dgm:pt modelId="{D3B6A1FD-813D-4AB3-AFEC-4F607CF67322}">
      <dgm:prSet custT="1"/>
      <dgm:spPr/>
      <dgm:t>
        <a:bodyPr/>
        <a:lstStyle/>
        <a:p>
          <a:pPr rtl="0"/>
          <a:r>
            <a:rPr lang="tr-TR" sz="2400" smtClean="0">
              <a:latin typeface="Times New Roman" panose="02020603050405020304" pitchFamily="18" charset="0"/>
              <a:cs typeface="Times New Roman" panose="02020603050405020304" pitchFamily="18" charset="0"/>
            </a:rPr>
            <a:t>Demografik bilgilerini ortaya koymak amacıyla 4 soru </a:t>
          </a:r>
          <a:endParaRPr lang="tr-TR" sz="2400" dirty="0">
            <a:latin typeface="Times New Roman" panose="02020603050405020304" pitchFamily="18" charset="0"/>
            <a:cs typeface="Times New Roman" panose="02020603050405020304" pitchFamily="18" charset="0"/>
          </a:endParaRPr>
        </a:p>
      </dgm:t>
    </dgm:pt>
    <dgm:pt modelId="{40E43BCA-C4E0-4F8A-A237-A3C54F2FE0DB}" type="parTrans" cxnId="{252E5906-A60D-4C89-8617-4D5E1DA3A5E0}">
      <dgm:prSet/>
      <dgm:spPr/>
      <dgm:t>
        <a:bodyPr/>
        <a:lstStyle/>
        <a:p>
          <a:endParaRPr lang="tr-TR"/>
        </a:p>
      </dgm:t>
    </dgm:pt>
    <dgm:pt modelId="{EFB13679-27C1-46D2-9598-9C9422E904DB}" type="sibTrans" cxnId="{252E5906-A60D-4C89-8617-4D5E1DA3A5E0}">
      <dgm:prSet/>
      <dgm:spPr/>
      <dgm:t>
        <a:bodyPr/>
        <a:lstStyle/>
        <a:p>
          <a:endParaRPr lang="tr-TR"/>
        </a:p>
      </dgm:t>
    </dgm:pt>
    <dgm:pt modelId="{700BB231-E7F0-4835-BD62-9761AF887B53}">
      <dgm:prSet custT="1"/>
      <dgm:spPr/>
      <dgm:t>
        <a:bodyPr/>
        <a:lstStyle/>
        <a:p>
          <a:pPr rtl="0"/>
          <a:r>
            <a:rPr lang="tr-TR" sz="2400" dirty="0" smtClean="0">
              <a:latin typeface="Times New Roman" panose="02020603050405020304" pitchFamily="18" charset="0"/>
              <a:cs typeface="Times New Roman" panose="02020603050405020304" pitchFamily="18" charset="0"/>
            </a:rPr>
            <a:t>Düşünme tarzlarını ölçmeye yönelik </a:t>
          </a:r>
          <a:r>
            <a:rPr lang="tr-TR" sz="2400" dirty="0" err="1" smtClean="0">
              <a:latin typeface="Times New Roman" panose="02020603050405020304" pitchFamily="18" charset="0"/>
              <a:cs typeface="Times New Roman" panose="02020603050405020304" pitchFamily="18" charset="0"/>
            </a:rPr>
            <a:t>Choi</a:t>
          </a:r>
          <a:r>
            <a:rPr lang="tr-TR" sz="2400" dirty="0" smtClean="0">
              <a:latin typeface="Times New Roman" panose="02020603050405020304" pitchFamily="18" charset="0"/>
              <a:cs typeface="Times New Roman" panose="02020603050405020304" pitchFamily="18" charset="0"/>
            </a:rPr>
            <a:t> vd. (2003) tarafından geliştirilen 8 ifadeden oluşan ölçek - 5’li </a:t>
          </a:r>
          <a:r>
            <a:rPr lang="tr-TR" sz="2400" dirty="0" err="1" smtClean="0">
              <a:latin typeface="Times New Roman" panose="02020603050405020304" pitchFamily="18" charset="0"/>
              <a:cs typeface="Times New Roman" panose="02020603050405020304" pitchFamily="18" charset="0"/>
            </a:rPr>
            <a:t>Likert</a:t>
          </a:r>
          <a:r>
            <a:rPr lang="tr-TR" sz="2400" dirty="0" smtClean="0">
              <a:latin typeface="Times New Roman" panose="02020603050405020304" pitchFamily="18" charset="0"/>
              <a:cs typeface="Times New Roman" panose="02020603050405020304" pitchFamily="18" charset="0"/>
            </a:rPr>
            <a:t> Tipi ölçek +Fikrim yok seçeneği</a:t>
          </a:r>
          <a:endParaRPr lang="tr-TR" sz="2400" dirty="0">
            <a:latin typeface="Times New Roman" panose="02020603050405020304" pitchFamily="18" charset="0"/>
            <a:cs typeface="Times New Roman" panose="02020603050405020304" pitchFamily="18" charset="0"/>
          </a:endParaRPr>
        </a:p>
      </dgm:t>
    </dgm:pt>
    <dgm:pt modelId="{20575445-7949-4C23-BF7E-D134E8F354E2}" type="parTrans" cxnId="{A1AD04C5-9C13-4404-84C7-C6B8F499A08E}">
      <dgm:prSet/>
      <dgm:spPr/>
      <dgm:t>
        <a:bodyPr/>
        <a:lstStyle/>
        <a:p>
          <a:endParaRPr lang="tr-TR"/>
        </a:p>
      </dgm:t>
    </dgm:pt>
    <dgm:pt modelId="{00663EC4-1105-41E7-A367-7667DD3AD5D3}" type="sibTrans" cxnId="{A1AD04C5-9C13-4404-84C7-C6B8F499A08E}">
      <dgm:prSet custT="1"/>
      <dgm:spPr/>
      <dgm:t>
        <a:bodyPr/>
        <a:lstStyle/>
        <a:p>
          <a:endParaRPr lang="tr-TR" sz="2400">
            <a:latin typeface="Times New Roman" panose="02020603050405020304" pitchFamily="18" charset="0"/>
            <a:cs typeface="Times New Roman" panose="02020603050405020304" pitchFamily="18" charset="0"/>
          </a:endParaRPr>
        </a:p>
      </dgm:t>
    </dgm:pt>
    <dgm:pt modelId="{E53C88BD-EF64-453B-8D09-EB00D701AF06}" type="pres">
      <dgm:prSet presAssocID="{07F7749F-F1AE-4AFC-B67A-837E98B41952}" presName="outerComposite" presStyleCnt="0">
        <dgm:presLayoutVars>
          <dgm:chMax val="5"/>
          <dgm:dir/>
          <dgm:resizeHandles val="exact"/>
        </dgm:presLayoutVars>
      </dgm:prSet>
      <dgm:spPr/>
      <dgm:t>
        <a:bodyPr/>
        <a:lstStyle/>
        <a:p>
          <a:endParaRPr lang="tr-TR"/>
        </a:p>
      </dgm:t>
    </dgm:pt>
    <dgm:pt modelId="{60B20D8B-5D51-433B-8003-444AD4C31C70}" type="pres">
      <dgm:prSet presAssocID="{07F7749F-F1AE-4AFC-B67A-837E98B41952}" presName="dummyMaxCanvas" presStyleCnt="0">
        <dgm:presLayoutVars/>
      </dgm:prSet>
      <dgm:spPr/>
    </dgm:pt>
    <dgm:pt modelId="{96865EF4-F224-420A-9510-5D4DF06ADFCF}" type="pres">
      <dgm:prSet presAssocID="{07F7749F-F1AE-4AFC-B67A-837E98B41952}" presName="ThreeNodes_1" presStyleLbl="node1" presStyleIdx="0" presStyleCnt="3">
        <dgm:presLayoutVars>
          <dgm:bulletEnabled val="1"/>
        </dgm:presLayoutVars>
      </dgm:prSet>
      <dgm:spPr/>
      <dgm:t>
        <a:bodyPr/>
        <a:lstStyle/>
        <a:p>
          <a:endParaRPr lang="tr-TR"/>
        </a:p>
      </dgm:t>
    </dgm:pt>
    <dgm:pt modelId="{C5E0AC92-08C0-40B2-9B17-1E1B4D5EBA50}" type="pres">
      <dgm:prSet presAssocID="{07F7749F-F1AE-4AFC-B67A-837E98B41952}" presName="ThreeNodes_2" presStyleLbl="node1" presStyleIdx="1" presStyleCnt="3">
        <dgm:presLayoutVars>
          <dgm:bulletEnabled val="1"/>
        </dgm:presLayoutVars>
      </dgm:prSet>
      <dgm:spPr/>
      <dgm:t>
        <a:bodyPr/>
        <a:lstStyle/>
        <a:p>
          <a:endParaRPr lang="tr-TR"/>
        </a:p>
      </dgm:t>
    </dgm:pt>
    <dgm:pt modelId="{CD603CCE-075A-46F0-8932-5F0061D50981}" type="pres">
      <dgm:prSet presAssocID="{07F7749F-F1AE-4AFC-B67A-837E98B41952}" presName="ThreeNodes_3" presStyleLbl="node1" presStyleIdx="2" presStyleCnt="3">
        <dgm:presLayoutVars>
          <dgm:bulletEnabled val="1"/>
        </dgm:presLayoutVars>
      </dgm:prSet>
      <dgm:spPr/>
      <dgm:t>
        <a:bodyPr/>
        <a:lstStyle/>
        <a:p>
          <a:endParaRPr lang="tr-TR"/>
        </a:p>
      </dgm:t>
    </dgm:pt>
    <dgm:pt modelId="{7A56A923-85D3-4D81-901B-5634D2AFAE69}" type="pres">
      <dgm:prSet presAssocID="{07F7749F-F1AE-4AFC-B67A-837E98B41952}" presName="ThreeConn_1-2" presStyleLbl="fgAccFollowNode1" presStyleIdx="0" presStyleCnt="2">
        <dgm:presLayoutVars>
          <dgm:bulletEnabled val="1"/>
        </dgm:presLayoutVars>
      </dgm:prSet>
      <dgm:spPr/>
      <dgm:t>
        <a:bodyPr/>
        <a:lstStyle/>
        <a:p>
          <a:endParaRPr lang="tr-TR"/>
        </a:p>
      </dgm:t>
    </dgm:pt>
    <dgm:pt modelId="{9619A6C9-5090-4341-B449-2DC15BAE8B8A}" type="pres">
      <dgm:prSet presAssocID="{07F7749F-F1AE-4AFC-B67A-837E98B41952}" presName="ThreeConn_2-3" presStyleLbl="fgAccFollowNode1" presStyleIdx="1" presStyleCnt="2">
        <dgm:presLayoutVars>
          <dgm:bulletEnabled val="1"/>
        </dgm:presLayoutVars>
      </dgm:prSet>
      <dgm:spPr/>
      <dgm:t>
        <a:bodyPr/>
        <a:lstStyle/>
        <a:p>
          <a:endParaRPr lang="tr-TR"/>
        </a:p>
      </dgm:t>
    </dgm:pt>
    <dgm:pt modelId="{65B30873-C9D8-45F7-AC8C-79DDDB8F8BAA}" type="pres">
      <dgm:prSet presAssocID="{07F7749F-F1AE-4AFC-B67A-837E98B41952}" presName="ThreeNodes_1_text" presStyleLbl="node1" presStyleIdx="2" presStyleCnt="3">
        <dgm:presLayoutVars>
          <dgm:bulletEnabled val="1"/>
        </dgm:presLayoutVars>
      </dgm:prSet>
      <dgm:spPr/>
      <dgm:t>
        <a:bodyPr/>
        <a:lstStyle/>
        <a:p>
          <a:endParaRPr lang="tr-TR"/>
        </a:p>
      </dgm:t>
    </dgm:pt>
    <dgm:pt modelId="{EAF18F0E-91C8-4FF8-9B3F-7A5B9C58E563}" type="pres">
      <dgm:prSet presAssocID="{07F7749F-F1AE-4AFC-B67A-837E98B41952}" presName="ThreeNodes_2_text" presStyleLbl="node1" presStyleIdx="2" presStyleCnt="3">
        <dgm:presLayoutVars>
          <dgm:bulletEnabled val="1"/>
        </dgm:presLayoutVars>
      </dgm:prSet>
      <dgm:spPr/>
      <dgm:t>
        <a:bodyPr/>
        <a:lstStyle/>
        <a:p>
          <a:endParaRPr lang="tr-TR"/>
        </a:p>
      </dgm:t>
    </dgm:pt>
    <dgm:pt modelId="{2059B60E-BC0B-4A86-8C70-D8D934C9DF71}" type="pres">
      <dgm:prSet presAssocID="{07F7749F-F1AE-4AFC-B67A-837E98B41952}" presName="ThreeNodes_3_text" presStyleLbl="node1" presStyleIdx="2" presStyleCnt="3">
        <dgm:presLayoutVars>
          <dgm:bulletEnabled val="1"/>
        </dgm:presLayoutVars>
      </dgm:prSet>
      <dgm:spPr/>
      <dgm:t>
        <a:bodyPr/>
        <a:lstStyle/>
        <a:p>
          <a:endParaRPr lang="tr-TR"/>
        </a:p>
      </dgm:t>
    </dgm:pt>
  </dgm:ptLst>
  <dgm:cxnLst>
    <dgm:cxn modelId="{AB475E9C-36C1-4FA0-9C2B-18C2DFE100A2}" type="presOf" srcId="{D3B6A1FD-813D-4AB3-AFEC-4F607CF67322}" destId="{2059B60E-BC0B-4A86-8C70-D8D934C9DF71}" srcOrd="1" destOrd="0" presId="urn:microsoft.com/office/officeart/2005/8/layout/vProcess5"/>
    <dgm:cxn modelId="{FB4E0953-EDDB-4CB3-A88E-5C8F71B83931}" type="presOf" srcId="{700BB231-E7F0-4835-BD62-9761AF887B53}" destId="{EAF18F0E-91C8-4FF8-9B3F-7A5B9C58E563}" srcOrd="1" destOrd="0" presId="urn:microsoft.com/office/officeart/2005/8/layout/vProcess5"/>
    <dgm:cxn modelId="{6A846206-0EDA-4AFC-94B2-0AD704B0218A}" type="presOf" srcId="{4A871799-704F-43F7-B1B1-F0E7667202F2}" destId="{7A56A923-85D3-4D81-901B-5634D2AFAE69}" srcOrd="0" destOrd="0" presId="urn:microsoft.com/office/officeart/2005/8/layout/vProcess5"/>
    <dgm:cxn modelId="{82BA8E71-CC4C-4558-AAC6-53D9637A8342}" type="presOf" srcId="{700BB231-E7F0-4835-BD62-9761AF887B53}" destId="{C5E0AC92-08C0-40B2-9B17-1E1B4D5EBA50}" srcOrd="0" destOrd="0" presId="urn:microsoft.com/office/officeart/2005/8/layout/vProcess5"/>
    <dgm:cxn modelId="{2B400972-5FDE-4EF6-942D-1D66A90C6EB3}" type="presOf" srcId="{00663EC4-1105-41E7-A367-7667DD3AD5D3}" destId="{9619A6C9-5090-4341-B449-2DC15BAE8B8A}" srcOrd="0" destOrd="0" presId="urn:microsoft.com/office/officeart/2005/8/layout/vProcess5"/>
    <dgm:cxn modelId="{252E5906-A60D-4C89-8617-4D5E1DA3A5E0}" srcId="{07F7749F-F1AE-4AFC-B67A-837E98B41952}" destId="{D3B6A1FD-813D-4AB3-AFEC-4F607CF67322}" srcOrd="2" destOrd="0" parTransId="{40E43BCA-C4E0-4F8A-A237-A3C54F2FE0DB}" sibTransId="{EFB13679-27C1-46D2-9598-9C9422E904DB}"/>
    <dgm:cxn modelId="{E1E40DC8-F8FE-4EC8-B492-8A64F233F524}" type="presOf" srcId="{D3B6A1FD-813D-4AB3-AFEC-4F607CF67322}" destId="{CD603CCE-075A-46F0-8932-5F0061D50981}" srcOrd="0" destOrd="0" presId="urn:microsoft.com/office/officeart/2005/8/layout/vProcess5"/>
    <dgm:cxn modelId="{924A33DE-BA4F-4776-9CA9-5B13174E3D5B}" type="presOf" srcId="{FF3AF421-31BA-4ED3-929A-9FDC5E2D61A6}" destId="{96865EF4-F224-420A-9510-5D4DF06ADFCF}" srcOrd="0" destOrd="0" presId="urn:microsoft.com/office/officeart/2005/8/layout/vProcess5"/>
    <dgm:cxn modelId="{A1AD04C5-9C13-4404-84C7-C6B8F499A08E}" srcId="{07F7749F-F1AE-4AFC-B67A-837E98B41952}" destId="{700BB231-E7F0-4835-BD62-9761AF887B53}" srcOrd="1" destOrd="0" parTransId="{20575445-7949-4C23-BF7E-D134E8F354E2}" sibTransId="{00663EC4-1105-41E7-A367-7667DD3AD5D3}"/>
    <dgm:cxn modelId="{45474835-8DA7-497D-95FD-1CB730BBBFBD}" type="presOf" srcId="{FF3AF421-31BA-4ED3-929A-9FDC5E2D61A6}" destId="{65B30873-C9D8-45F7-AC8C-79DDDB8F8BAA}" srcOrd="1" destOrd="0" presId="urn:microsoft.com/office/officeart/2005/8/layout/vProcess5"/>
    <dgm:cxn modelId="{49AB04C7-B169-4525-97F5-6BE7C4DC1E11}" srcId="{07F7749F-F1AE-4AFC-B67A-837E98B41952}" destId="{FF3AF421-31BA-4ED3-929A-9FDC5E2D61A6}" srcOrd="0" destOrd="0" parTransId="{DEDB0E7E-CBCB-4151-AFAF-AFA67C2C4966}" sibTransId="{4A871799-704F-43F7-B1B1-F0E7667202F2}"/>
    <dgm:cxn modelId="{9A0FAB87-5495-4ED9-8907-4B86FBF8D795}" type="presOf" srcId="{07F7749F-F1AE-4AFC-B67A-837E98B41952}" destId="{E53C88BD-EF64-453B-8D09-EB00D701AF06}" srcOrd="0" destOrd="0" presId="urn:microsoft.com/office/officeart/2005/8/layout/vProcess5"/>
    <dgm:cxn modelId="{A6E472C0-FC92-4BBD-B371-115863EDD8E8}" type="presParOf" srcId="{E53C88BD-EF64-453B-8D09-EB00D701AF06}" destId="{60B20D8B-5D51-433B-8003-444AD4C31C70}" srcOrd="0" destOrd="0" presId="urn:microsoft.com/office/officeart/2005/8/layout/vProcess5"/>
    <dgm:cxn modelId="{99CA5FB8-8973-424A-81C1-E1311B2B52A8}" type="presParOf" srcId="{E53C88BD-EF64-453B-8D09-EB00D701AF06}" destId="{96865EF4-F224-420A-9510-5D4DF06ADFCF}" srcOrd="1" destOrd="0" presId="urn:microsoft.com/office/officeart/2005/8/layout/vProcess5"/>
    <dgm:cxn modelId="{1DCCE2B4-7350-41F0-AC93-8499C15CF405}" type="presParOf" srcId="{E53C88BD-EF64-453B-8D09-EB00D701AF06}" destId="{C5E0AC92-08C0-40B2-9B17-1E1B4D5EBA50}" srcOrd="2" destOrd="0" presId="urn:microsoft.com/office/officeart/2005/8/layout/vProcess5"/>
    <dgm:cxn modelId="{EDC6C785-A979-453A-A2A6-D021FAE05EBA}" type="presParOf" srcId="{E53C88BD-EF64-453B-8D09-EB00D701AF06}" destId="{CD603CCE-075A-46F0-8932-5F0061D50981}" srcOrd="3" destOrd="0" presId="urn:microsoft.com/office/officeart/2005/8/layout/vProcess5"/>
    <dgm:cxn modelId="{102B457C-E524-4144-84AD-98E668E41F51}" type="presParOf" srcId="{E53C88BD-EF64-453B-8D09-EB00D701AF06}" destId="{7A56A923-85D3-4D81-901B-5634D2AFAE69}" srcOrd="4" destOrd="0" presId="urn:microsoft.com/office/officeart/2005/8/layout/vProcess5"/>
    <dgm:cxn modelId="{0430447D-6A38-42FD-B3D8-E68434A0A061}" type="presParOf" srcId="{E53C88BD-EF64-453B-8D09-EB00D701AF06}" destId="{9619A6C9-5090-4341-B449-2DC15BAE8B8A}" srcOrd="5" destOrd="0" presId="urn:microsoft.com/office/officeart/2005/8/layout/vProcess5"/>
    <dgm:cxn modelId="{67EECABD-FF49-4E6B-B97A-38FD3DF9157D}" type="presParOf" srcId="{E53C88BD-EF64-453B-8D09-EB00D701AF06}" destId="{65B30873-C9D8-45F7-AC8C-79DDDB8F8BAA}" srcOrd="6" destOrd="0" presId="urn:microsoft.com/office/officeart/2005/8/layout/vProcess5"/>
    <dgm:cxn modelId="{A471EE10-ED92-4816-B66E-DB7939242898}" type="presParOf" srcId="{E53C88BD-EF64-453B-8D09-EB00D701AF06}" destId="{EAF18F0E-91C8-4FF8-9B3F-7A5B9C58E563}" srcOrd="7" destOrd="0" presId="urn:microsoft.com/office/officeart/2005/8/layout/vProcess5"/>
    <dgm:cxn modelId="{42DA67B8-54BA-4FC3-BE4A-553EC2B3006C}" type="presParOf" srcId="{E53C88BD-EF64-453B-8D09-EB00D701AF06}" destId="{2059B60E-BC0B-4A86-8C70-D8D934C9DF71}"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EBFD40-E797-44DD-B0D5-4CA625B72530}">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EA99F5-5B2B-40FE-A245-C98096BCFED5}">
      <dsp:nvSpPr>
        <dsp:cNvPr id="0" name=""/>
        <dsp:cNvSpPr/>
      </dsp:nvSpPr>
      <dsp:spPr>
        <a:xfrm>
          <a:off x="492024" y="334530"/>
          <a:ext cx="9963850" cy="66940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1344" tIns="50800" rIns="50800" bIns="50800" numCol="1" spcCol="1270" anchor="ctr" anchorCtr="0">
          <a:noAutofit/>
        </a:bodyPr>
        <a:lstStyle/>
        <a:p>
          <a:pPr lvl="0" algn="l" defTabSz="889000" rtl="0">
            <a:lnSpc>
              <a:spcPct val="90000"/>
            </a:lnSpc>
            <a:spcBef>
              <a:spcPct val="0"/>
            </a:spcBef>
            <a:spcAft>
              <a:spcPct val="35000"/>
            </a:spcAft>
          </a:pPr>
          <a:r>
            <a:rPr lang="tr-TR" sz="2000" kern="1200" smtClean="0"/>
            <a:t>Yeni fikirlere ve ürünlere ilk uyum sağlayanlar  </a:t>
          </a:r>
          <a:endParaRPr lang="tr-TR" sz="2000" kern="1200"/>
        </a:p>
      </dsp:txBody>
      <dsp:txXfrm>
        <a:off x="492024" y="334530"/>
        <a:ext cx="9963850" cy="669409"/>
      </dsp:txXfrm>
    </dsp:sp>
    <dsp:sp modelId="{06924D6D-887C-4E2E-B699-8D79D51FC097}">
      <dsp:nvSpPr>
        <dsp:cNvPr id="0" name=""/>
        <dsp:cNvSpPr/>
      </dsp:nvSpPr>
      <dsp:spPr>
        <a:xfrm>
          <a:off x="73643" y="250854"/>
          <a:ext cx="836762" cy="836762"/>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36A15EDB-AE72-4E9C-B9B7-0F3B4ACAEB46}">
      <dsp:nvSpPr>
        <dsp:cNvPr id="0" name=""/>
        <dsp:cNvSpPr/>
      </dsp:nvSpPr>
      <dsp:spPr>
        <a:xfrm>
          <a:off x="875812" y="1338819"/>
          <a:ext cx="9580062" cy="66940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1344" tIns="50800" rIns="50800" bIns="50800" numCol="1" spcCol="1270" anchor="ctr" anchorCtr="0">
          <a:noAutofit/>
        </a:bodyPr>
        <a:lstStyle/>
        <a:p>
          <a:pPr lvl="0" algn="l" defTabSz="889000" rtl="0">
            <a:lnSpc>
              <a:spcPct val="90000"/>
            </a:lnSpc>
            <a:spcBef>
              <a:spcPct val="0"/>
            </a:spcBef>
            <a:spcAft>
              <a:spcPct val="35000"/>
            </a:spcAft>
          </a:pPr>
          <a:r>
            <a:rPr lang="tr-TR" sz="2000" kern="1200" dirty="0" smtClean="0"/>
            <a:t>İçinde bulundukları sosyal sistemdeki diğer tüketicilere kıyasla yenilikleri daha erken benimseyen ve ilk satın alan </a:t>
          </a:r>
          <a:endParaRPr lang="tr-TR" sz="2000" kern="1200" dirty="0"/>
        </a:p>
      </dsp:txBody>
      <dsp:txXfrm>
        <a:off x="875812" y="1338819"/>
        <a:ext cx="9580062" cy="669409"/>
      </dsp:txXfrm>
    </dsp:sp>
    <dsp:sp modelId="{C0CF914B-CEDF-4A47-81C0-2A9F8CA57D4F}">
      <dsp:nvSpPr>
        <dsp:cNvPr id="0" name=""/>
        <dsp:cNvSpPr/>
      </dsp:nvSpPr>
      <dsp:spPr>
        <a:xfrm>
          <a:off x="457431" y="1255143"/>
          <a:ext cx="836762" cy="836762"/>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1EC6B824-2927-4E50-9580-8182E5729008}">
      <dsp:nvSpPr>
        <dsp:cNvPr id="0" name=""/>
        <dsp:cNvSpPr/>
      </dsp:nvSpPr>
      <dsp:spPr>
        <a:xfrm>
          <a:off x="875812" y="2343108"/>
          <a:ext cx="9580062" cy="66940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1344" tIns="50800" rIns="50800" bIns="50800" numCol="1" spcCol="1270" anchor="ctr" anchorCtr="0">
          <a:noAutofit/>
        </a:bodyPr>
        <a:lstStyle/>
        <a:p>
          <a:pPr lvl="0" algn="l" defTabSz="889000" rtl="0">
            <a:lnSpc>
              <a:spcPct val="90000"/>
            </a:lnSpc>
            <a:spcBef>
              <a:spcPct val="0"/>
            </a:spcBef>
            <a:spcAft>
              <a:spcPct val="35000"/>
            </a:spcAft>
          </a:pPr>
          <a:r>
            <a:rPr lang="tr-TR" sz="2000" kern="1200" smtClean="0"/>
            <a:t>Yenilikleri daha çok satın alma eğilimine sahip olan</a:t>
          </a:r>
          <a:endParaRPr lang="tr-TR" sz="2000" kern="1200"/>
        </a:p>
      </dsp:txBody>
      <dsp:txXfrm>
        <a:off x="875812" y="2343108"/>
        <a:ext cx="9580062" cy="669409"/>
      </dsp:txXfrm>
    </dsp:sp>
    <dsp:sp modelId="{76A19171-C8AB-4864-892E-1683FC83B807}">
      <dsp:nvSpPr>
        <dsp:cNvPr id="0" name=""/>
        <dsp:cNvSpPr/>
      </dsp:nvSpPr>
      <dsp:spPr>
        <a:xfrm>
          <a:off x="457431" y="2259432"/>
          <a:ext cx="836762" cy="836762"/>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BE0EDDCC-3917-4229-84F4-BF732EE4469A}">
      <dsp:nvSpPr>
        <dsp:cNvPr id="0" name=""/>
        <dsp:cNvSpPr/>
      </dsp:nvSpPr>
      <dsp:spPr>
        <a:xfrm>
          <a:off x="492024" y="3347397"/>
          <a:ext cx="9963850" cy="66940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1344" tIns="50800" rIns="50800" bIns="50800" numCol="1" spcCol="1270" anchor="ctr" anchorCtr="0">
          <a:noAutofit/>
        </a:bodyPr>
        <a:lstStyle/>
        <a:p>
          <a:pPr lvl="0" algn="l" defTabSz="889000" rtl="0">
            <a:lnSpc>
              <a:spcPct val="90000"/>
            </a:lnSpc>
            <a:spcBef>
              <a:spcPct val="0"/>
            </a:spcBef>
            <a:spcAft>
              <a:spcPct val="35000"/>
            </a:spcAft>
          </a:pPr>
          <a:r>
            <a:rPr lang="tr-TR" sz="2000" kern="1200" smtClean="0"/>
            <a:t>Yeni ürünleri ürün yaşam eğrisinin ilk döneminde satın alan ve çevresindekilerinin kararlarını etkileyen </a:t>
          </a:r>
          <a:endParaRPr lang="tr-TR" sz="2000" kern="1200"/>
        </a:p>
      </dsp:txBody>
      <dsp:txXfrm>
        <a:off x="492024" y="3347397"/>
        <a:ext cx="9963850" cy="669409"/>
      </dsp:txXfrm>
    </dsp:sp>
    <dsp:sp modelId="{791C086E-BBB6-4E32-9D8C-665859130598}">
      <dsp:nvSpPr>
        <dsp:cNvPr id="0" name=""/>
        <dsp:cNvSpPr/>
      </dsp:nvSpPr>
      <dsp:spPr>
        <a:xfrm>
          <a:off x="73643" y="3263721"/>
          <a:ext cx="836762" cy="836762"/>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BF0AE6-7832-4878-9F43-95E6542393D0}">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874CED1-330C-4883-A495-3F5C38789486}">
      <dsp:nvSpPr>
        <dsp:cNvPr id="0" name=""/>
        <dsp:cNvSpPr/>
      </dsp:nvSpPr>
      <dsp:spPr>
        <a:xfrm>
          <a:off x="492024" y="334530"/>
          <a:ext cx="9963850" cy="66940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1344" tIns="53340" rIns="53340" bIns="53340" numCol="1" spcCol="1270" anchor="ctr" anchorCtr="0">
          <a:noAutofit/>
        </a:bodyPr>
        <a:lstStyle/>
        <a:p>
          <a:pPr lvl="0" algn="l" defTabSz="933450" rtl="0">
            <a:lnSpc>
              <a:spcPct val="90000"/>
            </a:lnSpc>
            <a:spcBef>
              <a:spcPct val="0"/>
            </a:spcBef>
            <a:spcAft>
              <a:spcPct val="35000"/>
            </a:spcAft>
          </a:pPr>
          <a:r>
            <a:rPr lang="tr-TR" sz="2100" i="1" kern="1200" smtClean="0"/>
            <a:t>Örneklem çerçevesi: Türkiye’deki akıllı telefon</a:t>
          </a:r>
          <a:r>
            <a:rPr lang="tr-TR" sz="2100" kern="1200" smtClean="0"/>
            <a:t> kullanıcıları </a:t>
          </a:r>
          <a:endParaRPr lang="tr-TR" sz="2100" kern="1200"/>
        </a:p>
      </dsp:txBody>
      <dsp:txXfrm>
        <a:off x="492024" y="334530"/>
        <a:ext cx="9963850" cy="669409"/>
      </dsp:txXfrm>
    </dsp:sp>
    <dsp:sp modelId="{06B7C46B-A297-45FB-A61B-AD0370DFF960}">
      <dsp:nvSpPr>
        <dsp:cNvPr id="0" name=""/>
        <dsp:cNvSpPr/>
      </dsp:nvSpPr>
      <dsp:spPr>
        <a:xfrm>
          <a:off x="73643" y="250854"/>
          <a:ext cx="836762" cy="836762"/>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444B5A66-0F09-4A3F-92D3-CB37F1613867}">
      <dsp:nvSpPr>
        <dsp:cNvPr id="0" name=""/>
        <dsp:cNvSpPr/>
      </dsp:nvSpPr>
      <dsp:spPr>
        <a:xfrm>
          <a:off x="875812" y="1338819"/>
          <a:ext cx="9580062" cy="66940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1344" tIns="53340" rIns="53340" bIns="53340" numCol="1" spcCol="1270" anchor="ctr" anchorCtr="0">
          <a:noAutofit/>
        </a:bodyPr>
        <a:lstStyle/>
        <a:p>
          <a:pPr lvl="0" algn="l" defTabSz="933450" rtl="0">
            <a:lnSpc>
              <a:spcPct val="90000"/>
            </a:lnSpc>
            <a:spcBef>
              <a:spcPct val="0"/>
            </a:spcBef>
            <a:spcAft>
              <a:spcPct val="35000"/>
            </a:spcAft>
          </a:pPr>
          <a:r>
            <a:rPr lang="tr-TR" sz="2100" kern="1200" smtClean="0"/>
            <a:t>Türkiye’deki akıllı telefon kullanıcılarının sahiplik oranına (%56) göre n= 37 X 4= 148</a:t>
          </a:r>
          <a:endParaRPr lang="tr-TR" sz="2100" kern="1200"/>
        </a:p>
      </dsp:txBody>
      <dsp:txXfrm>
        <a:off x="875812" y="1338819"/>
        <a:ext cx="9580062" cy="669409"/>
      </dsp:txXfrm>
    </dsp:sp>
    <dsp:sp modelId="{78A429B8-A0BB-4769-9103-64D696CD2914}">
      <dsp:nvSpPr>
        <dsp:cNvPr id="0" name=""/>
        <dsp:cNvSpPr/>
      </dsp:nvSpPr>
      <dsp:spPr>
        <a:xfrm>
          <a:off x="457431" y="1255143"/>
          <a:ext cx="836762" cy="836762"/>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901D43D2-F43C-44EC-8A86-5F1AFC6C948A}">
      <dsp:nvSpPr>
        <dsp:cNvPr id="0" name=""/>
        <dsp:cNvSpPr/>
      </dsp:nvSpPr>
      <dsp:spPr>
        <a:xfrm>
          <a:off x="875812" y="2343108"/>
          <a:ext cx="9580062" cy="66940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1344" tIns="53340" rIns="53340" bIns="53340" numCol="1" spcCol="1270" anchor="ctr" anchorCtr="0">
          <a:noAutofit/>
        </a:bodyPr>
        <a:lstStyle/>
        <a:p>
          <a:pPr lvl="0" algn="l" defTabSz="933450" rtl="0">
            <a:lnSpc>
              <a:spcPct val="90000"/>
            </a:lnSpc>
            <a:spcBef>
              <a:spcPct val="0"/>
            </a:spcBef>
            <a:spcAft>
              <a:spcPct val="35000"/>
            </a:spcAft>
          </a:pPr>
          <a:r>
            <a:rPr lang="tr-TR" sz="2100" kern="1200" smtClean="0"/>
            <a:t>Kolayda örnekleme+ kartopu örnekleme yöntemi</a:t>
          </a:r>
          <a:endParaRPr lang="tr-TR" sz="2100" kern="1200"/>
        </a:p>
      </dsp:txBody>
      <dsp:txXfrm>
        <a:off x="875812" y="2343108"/>
        <a:ext cx="9580062" cy="669409"/>
      </dsp:txXfrm>
    </dsp:sp>
    <dsp:sp modelId="{8A2FA909-172D-4A46-ACFF-9625E3935C2E}">
      <dsp:nvSpPr>
        <dsp:cNvPr id="0" name=""/>
        <dsp:cNvSpPr/>
      </dsp:nvSpPr>
      <dsp:spPr>
        <a:xfrm>
          <a:off x="457431" y="2259432"/>
          <a:ext cx="836762" cy="836762"/>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E4EF7CE9-9372-4D52-BD06-84AE107965D5}">
      <dsp:nvSpPr>
        <dsp:cNvPr id="0" name=""/>
        <dsp:cNvSpPr/>
      </dsp:nvSpPr>
      <dsp:spPr>
        <a:xfrm>
          <a:off x="492024" y="3347397"/>
          <a:ext cx="9963850" cy="66940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1344" tIns="53340" rIns="53340" bIns="53340" numCol="1" spcCol="1270" anchor="ctr" anchorCtr="0">
          <a:noAutofit/>
        </a:bodyPr>
        <a:lstStyle/>
        <a:p>
          <a:pPr lvl="0" algn="l" defTabSz="933450" rtl="0">
            <a:lnSpc>
              <a:spcPct val="90000"/>
            </a:lnSpc>
            <a:spcBef>
              <a:spcPct val="0"/>
            </a:spcBef>
            <a:spcAft>
              <a:spcPct val="35000"/>
            </a:spcAft>
          </a:pPr>
          <a:r>
            <a:rPr lang="tr-TR" sz="2100" kern="1200" smtClean="0"/>
            <a:t>Toplam 382 soru kâğıdı</a:t>
          </a:r>
          <a:endParaRPr lang="tr-TR" sz="2100" kern="1200"/>
        </a:p>
      </dsp:txBody>
      <dsp:txXfrm>
        <a:off x="492024" y="3347397"/>
        <a:ext cx="9963850" cy="669409"/>
      </dsp:txXfrm>
    </dsp:sp>
    <dsp:sp modelId="{10D878A7-B0E8-47EF-9F89-CC75B6002BA4}">
      <dsp:nvSpPr>
        <dsp:cNvPr id="0" name=""/>
        <dsp:cNvSpPr/>
      </dsp:nvSpPr>
      <dsp:spPr>
        <a:xfrm>
          <a:off x="73643" y="3263721"/>
          <a:ext cx="836762" cy="836762"/>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925F4-9C36-41F9-BB59-9CAAF1C80DA5}">
      <dsp:nvSpPr>
        <dsp:cNvPr id="0" name=""/>
        <dsp:cNvSpPr/>
      </dsp:nvSpPr>
      <dsp:spPr>
        <a:xfrm>
          <a:off x="9242" y="1046117"/>
          <a:ext cx="2762398" cy="1657439"/>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tr-TR" sz="2500" kern="1200" smtClean="0">
              <a:latin typeface="Times New Roman" panose="02020603050405020304" pitchFamily="18" charset="0"/>
              <a:cs typeface="Times New Roman" panose="02020603050405020304" pitchFamily="18" charset="0"/>
            </a:rPr>
            <a:t>Tesadüfilik testi-Runs testi</a:t>
          </a:r>
          <a:endParaRPr lang="tr-TR" sz="2500" kern="1200">
            <a:latin typeface="Times New Roman" panose="02020603050405020304" pitchFamily="18" charset="0"/>
            <a:cs typeface="Times New Roman" panose="02020603050405020304" pitchFamily="18" charset="0"/>
          </a:endParaRPr>
        </a:p>
      </dsp:txBody>
      <dsp:txXfrm>
        <a:off x="57787" y="1094662"/>
        <a:ext cx="2665308" cy="1560349"/>
      </dsp:txXfrm>
    </dsp:sp>
    <dsp:sp modelId="{12B14451-4587-489B-8B39-43E10F051EC2}">
      <dsp:nvSpPr>
        <dsp:cNvPr id="0" name=""/>
        <dsp:cNvSpPr/>
      </dsp:nvSpPr>
      <dsp:spPr>
        <a:xfrm>
          <a:off x="3047880" y="1532300"/>
          <a:ext cx="585628" cy="685074"/>
        </a:xfrm>
        <a:prstGeom prs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tr-TR" sz="2000" kern="1200">
            <a:latin typeface="Times New Roman" panose="02020603050405020304" pitchFamily="18" charset="0"/>
            <a:cs typeface="Times New Roman" panose="02020603050405020304" pitchFamily="18" charset="0"/>
          </a:endParaRPr>
        </a:p>
      </dsp:txBody>
      <dsp:txXfrm>
        <a:off x="3047880" y="1669315"/>
        <a:ext cx="409940" cy="411044"/>
      </dsp:txXfrm>
    </dsp:sp>
    <dsp:sp modelId="{C7F252D1-2B28-4BFB-97ED-27C5D7AF1C3D}">
      <dsp:nvSpPr>
        <dsp:cNvPr id="0" name=""/>
        <dsp:cNvSpPr/>
      </dsp:nvSpPr>
      <dsp:spPr>
        <a:xfrm>
          <a:off x="3876600" y="1046117"/>
          <a:ext cx="2762398" cy="1657439"/>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tr-TR" sz="2500" kern="1200" smtClean="0">
              <a:latin typeface="Times New Roman" panose="02020603050405020304" pitchFamily="18" charset="0"/>
              <a:cs typeface="Times New Roman" panose="02020603050405020304" pitchFamily="18" charset="0"/>
            </a:rPr>
            <a:t>Bağımsızlık testi-Ki kare testi</a:t>
          </a:r>
          <a:endParaRPr lang="tr-TR" sz="2500" kern="1200">
            <a:latin typeface="Times New Roman" panose="02020603050405020304" pitchFamily="18" charset="0"/>
            <a:cs typeface="Times New Roman" panose="02020603050405020304" pitchFamily="18" charset="0"/>
          </a:endParaRPr>
        </a:p>
      </dsp:txBody>
      <dsp:txXfrm>
        <a:off x="3925145" y="1094662"/>
        <a:ext cx="2665308" cy="1560349"/>
      </dsp:txXfrm>
    </dsp:sp>
    <dsp:sp modelId="{2E1AC1F7-8D4E-413A-A254-4BDC9F8F6193}">
      <dsp:nvSpPr>
        <dsp:cNvPr id="0" name=""/>
        <dsp:cNvSpPr/>
      </dsp:nvSpPr>
      <dsp:spPr>
        <a:xfrm>
          <a:off x="6915239" y="1532300"/>
          <a:ext cx="585628" cy="685074"/>
        </a:xfrm>
        <a:prstGeom prst="rightArrow">
          <a:avLst>
            <a:gd name="adj1" fmla="val 60000"/>
            <a:gd name="adj2" fmla="val 50000"/>
          </a:avLst>
        </a:prstGeom>
        <a:gradFill rotWithShape="0">
          <a:gsLst>
            <a:gs pos="0">
              <a:schemeClr val="dk1">
                <a:tint val="60000"/>
                <a:hueOff val="0"/>
                <a:satOff val="0"/>
                <a:lumOff val="0"/>
                <a:alphaOff val="0"/>
                <a:satMod val="103000"/>
                <a:lumMod val="102000"/>
                <a:tint val="94000"/>
              </a:schemeClr>
            </a:gs>
            <a:gs pos="50000">
              <a:schemeClr val="dk1">
                <a:tint val="60000"/>
                <a:hueOff val="0"/>
                <a:satOff val="0"/>
                <a:lumOff val="0"/>
                <a:alphaOff val="0"/>
                <a:satMod val="110000"/>
                <a:lumMod val="100000"/>
                <a:shade val="100000"/>
              </a:schemeClr>
            </a:gs>
            <a:gs pos="100000">
              <a:schemeClr val="dk1">
                <a:tint val="6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tr-TR" sz="2000" kern="1200">
            <a:latin typeface="Times New Roman" panose="02020603050405020304" pitchFamily="18" charset="0"/>
            <a:cs typeface="Times New Roman" panose="02020603050405020304" pitchFamily="18" charset="0"/>
          </a:endParaRPr>
        </a:p>
      </dsp:txBody>
      <dsp:txXfrm>
        <a:off x="6915239" y="1669315"/>
        <a:ext cx="409940" cy="411044"/>
      </dsp:txXfrm>
    </dsp:sp>
    <dsp:sp modelId="{20917D0B-C57A-4B2F-BFA0-6CF4175EF2C7}">
      <dsp:nvSpPr>
        <dsp:cNvPr id="0" name=""/>
        <dsp:cNvSpPr/>
      </dsp:nvSpPr>
      <dsp:spPr>
        <a:xfrm>
          <a:off x="7743958" y="1046117"/>
          <a:ext cx="2762398" cy="1657439"/>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t" anchorCtr="0">
          <a:noAutofit/>
        </a:bodyPr>
        <a:lstStyle/>
        <a:p>
          <a:pPr lvl="0" algn="l" defTabSz="1111250" rtl="0">
            <a:lnSpc>
              <a:spcPct val="90000"/>
            </a:lnSpc>
            <a:spcBef>
              <a:spcPct val="0"/>
            </a:spcBef>
            <a:spcAft>
              <a:spcPct val="35000"/>
            </a:spcAft>
          </a:pPr>
          <a:r>
            <a:rPr lang="tr-TR" sz="2500" kern="1200" smtClean="0">
              <a:latin typeface="Times New Roman" panose="02020603050405020304" pitchFamily="18" charset="0"/>
              <a:cs typeface="Times New Roman" panose="02020603050405020304" pitchFamily="18" charset="0"/>
            </a:rPr>
            <a:t>Güvenirlik analizi- Cronbach alfa</a:t>
          </a:r>
          <a:endParaRPr lang="tr-TR" sz="2500" kern="1200">
            <a:latin typeface="Times New Roman" panose="02020603050405020304" pitchFamily="18" charset="0"/>
            <a:cs typeface="Times New Roman" panose="02020603050405020304" pitchFamily="18" charset="0"/>
          </a:endParaRPr>
        </a:p>
        <a:p>
          <a:pPr marL="228600" lvl="1" indent="-228600" algn="l" defTabSz="889000" rtl="0">
            <a:lnSpc>
              <a:spcPct val="90000"/>
            </a:lnSpc>
            <a:spcBef>
              <a:spcPct val="0"/>
            </a:spcBef>
            <a:spcAft>
              <a:spcPct val="15000"/>
            </a:spcAft>
            <a:buChar char="••"/>
          </a:pPr>
          <a:r>
            <a:rPr lang="tr-TR" sz="2000" kern="1200" smtClean="0">
              <a:latin typeface="Times New Roman" panose="02020603050405020304" pitchFamily="18" charset="0"/>
              <a:cs typeface="Times New Roman" panose="02020603050405020304" pitchFamily="18" charset="0"/>
            </a:rPr>
            <a:t>Düşünme tarzı alfa değeri 0.737</a:t>
          </a:r>
          <a:endParaRPr lang="tr-TR" sz="2000" kern="1200">
            <a:latin typeface="Times New Roman" panose="02020603050405020304" pitchFamily="18" charset="0"/>
            <a:cs typeface="Times New Roman" panose="02020603050405020304" pitchFamily="18" charset="0"/>
          </a:endParaRPr>
        </a:p>
      </dsp:txBody>
      <dsp:txXfrm>
        <a:off x="7792503" y="1094662"/>
        <a:ext cx="2665308" cy="156034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19DC4F-A59C-4AB2-BB74-905539A3A823}">
      <dsp:nvSpPr>
        <dsp:cNvPr id="0" name=""/>
        <dsp:cNvSpPr/>
      </dsp:nvSpPr>
      <dsp:spPr>
        <a:xfrm>
          <a:off x="0" y="3450068"/>
          <a:ext cx="11447813" cy="146575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tr-TR" sz="2400" kern="1200" smtClean="0">
              <a:latin typeface="Times New Roman" panose="02020603050405020304" pitchFamily="18" charset="0"/>
              <a:cs typeface="Times New Roman" panose="02020603050405020304" pitchFamily="18" charset="0"/>
            </a:rPr>
            <a:t>Tukey testi </a:t>
          </a:r>
          <a:endParaRPr lang="tr-TR" sz="2400" kern="1200">
            <a:latin typeface="Times New Roman" panose="02020603050405020304" pitchFamily="18" charset="0"/>
            <a:cs typeface="Times New Roman" panose="02020603050405020304" pitchFamily="18" charset="0"/>
          </a:endParaRPr>
        </a:p>
      </dsp:txBody>
      <dsp:txXfrm>
        <a:off x="0" y="3450068"/>
        <a:ext cx="11447813" cy="791510"/>
      </dsp:txXfrm>
    </dsp:sp>
    <dsp:sp modelId="{2ADDF389-BACE-4CFB-BA53-343A35E2B702}">
      <dsp:nvSpPr>
        <dsp:cNvPr id="0" name=""/>
        <dsp:cNvSpPr/>
      </dsp:nvSpPr>
      <dsp:spPr>
        <a:xfrm>
          <a:off x="0" y="4198048"/>
          <a:ext cx="5723906" cy="347291"/>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42240" tIns="25400" rIns="142240" bIns="25400" numCol="1" spcCol="1270" anchor="ctr" anchorCtr="0">
          <a:noAutofit/>
        </a:bodyPr>
        <a:lstStyle/>
        <a:p>
          <a:pPr lvl="0" algn="ctr" defTabSz="889000" rtl="0">
            <a:lnSpc>
              <a:spcPct val="90000"/>
            </a:lnSpc>
            <a:spcBef>
              <a:spcPct val="0"/>
            </a:spcBef>
            <a:spcAft>
              <a:spcPct val="35000"/>
            </a:spcAft>
          </a:pPr>
          <a:r>
            <a:rPr lang="tr-TR" sz="2000" kern="1200" dirty="0" smtClean="0">
              <a:latin typeface="Times New Roman" panose="02020603050405020304" pitchFamily="18" charset="0"/>
              <a:cs typeface="Times New Roman" panose="02020603050405020304" pitchFamily="18" charset="0"/>
            </a:rPr>
            <a:t>Yenilikçiler ile Takipçiler (p=0,002</a:t>
          </a:r>
          <a:r>
            <a:rPr lang="tr-TR" sz="2000" u="sng" kern="1200" dirty="0" smtClean="0">
              <a:latin typeface="Times New Roman" panose="02020603050405020304" pitchFamily="18" charset="0"/>
              <a:cs typeface="Times New Roman" panose="02020603050405020304" pitchFamily="18" charset="0"/>
            </a:rPr>
            <a:t>&lt;</a:t>
          </a:r>
          <a:r>
            <a:rPr lang="tr-TR" sz="2000" kern="1200" dirty="0" smtClean="0">
              <a:latin typeface="Times New Roman" panose="02020603050405020304" pitchFamily="18" charset="0"/>
              <a:cs typeface="Times New Roman" panose="02020603050405020304" pitchFamily="18" charset="0"/>
            </a:rPr>
            <a:t>0,05) 	</a:t>
          </a:r>
          <a:endParaRPr lang="tr-TR" sz="2000" kern="1200" dirty="0">
            <a:latin typeface="Times New Roman" panose="02020603050405020304" pitchFamily="18" charset="0"/>
            <a:cs typeface="Times New Roman" panose="02020603050405020304" pitchFamily="18" charset="0"/>
          </a:endParaRPr>
        </a:p>
      </dsp:txBody>
      <dsp:txXfrm>
        <a:off x="0" y="4198048"/>
        <a:ext cx="5723906" cy="347291"/>
      </dsp:txXfrm>
    </dsp:sp>
    <dsp:sp modelId="{A3C54886-CE98-4EA3-9F85-6020D29463E5}">
      <dsp:nvSpPr>
        <dsp:cNvPr id="0" name=""/>
        <dsp:cNvSpPr/>
      </dsp:nvSpPr>
      <dsp:spPr>
        <a:xfrm>
          <a:off x="5723906" y="4198048"/>
          <a:ext cx="5723906" cy="347291"/>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42240" tIns="25400" rIns="142240" bIns="25400" numCol="1" spcCol="1270" anchor="ctr" anchorCtr="0">
          <a:noAutofit/>
        </a:bodyPr>
        <a:lstStyle/>
        <a:p>
          <a:pPr lvl="0" algn="ctr" defTabSz="889000" rtl="0">
            <a:lnSpc>
              <a:spcPct val="90000"/>
            </a:lnSpc>
            <a:spcBef>
              <a:spcPct val="0"/>
            </a:spcBef>
            <a:spcAft>
              <a:spcPct val="35000"/>
            </a:spcAft>
          </a:pPr>
          <a:r>
            <a:rPr lang="tr-TR" sz="2000" kern="1200" dirty="0" smtClean="0">
              <a:latin typeface="Times New Roman" panose="02020603050405020304" pitchFamily="18" charset="0"/>
              <a:cs typeface="Times New Roman" panose="02020603050405020304" pitchFamily="18" charset="0"/>
            </a:rPr>
            <a:t>Erken Benimseyenler ile Takipçiler (p=0,012</a:t>
          </a:r>
          <a:r>
            <a:rPr lang="tr-TR" sz="2000" u="sng" kern="1200" dirty="0" smtClean="0">
              <a:latin typeface="Times New Roman" panose="02020603050405020304" pitchFamily="18" charset="0"/>
              <a:cs typeface="Times New Roman" panose="02020603050405020304" pitchFamily="18" charset="0"/>
            </a:rPr>
            <a:t>&lt;</a:t>
          </a:r>
          <a:r>
            <a:rPr lang="tr-TR" sz="2000" kern="1200" dirty="0" smtClean="0">
              <a:latin typeface="Times New Roman" panose="02020603050405020304" pitchFamily="18" charset="0"/>
              <a:cs typeface="Times New Roman" panose="02020603050405020304" pitchFamily="18" charset="0"/>
            </a:rPr>
            <a:t>0,05)</a:t>
          </a:r>
          <a:endParaRPr lang="tr-TR" sz="2000" kern="1200" dirty="0">
            <a:latin typeface="Times New Roman" panose="02020603050405020304" pitchFamily="18" charset="0"/>
            <a:cs typeface="Times New Roman" panose="02020603050405020304" pitchFamily="18" charset="0"/>
          </a:endParaRPr>
        </a:p>
      </dsp:txBody>
      <dsp:txXfrm>
        <a:off x="5723906" y="4198048"/>
        <a:ext cx="5723906" cy="347291"/>
      </dsp:txXfrm>
    </dsp:sp>
    <dsp:sp modelId="{40418F34-7B93-47E3-AEB7-FE6C546DC132}">
      <dsp:nvSpPr>
        <dsp:cNvPr id="0" name=""/>
        <dsp:cNvSpPr/>
      </dsp:nvSpPr>
      <dsp:spPr>
        <a:xfrm rot="10800000">
          <a:off x="0" y="2300231"/>
          <a:ext cx="11447813" cy="1161162"/>
        </a:xfrm>
        <a:prstGeom prst="upArrowCallou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tr-TR" sz="2400" kern="1200" smtClean="0">
              <a:latin typeface="Times New Roman" panose="02020603050405020304" pitchFamily="18" charset="0"/>
              <a:cs typeface="Times New Roman" panose="02020603050405020304" pitchFamily="18" charset="0"/>
            </a:rPr>
            <a:t>p=0,003 (p</a:t>
          </a:r>
          <a:r>
            <a:rPr lang="tr-TR" sz="2400" u="sng" kern="1200" smtClean="0">
              <a:latin typeface="Times New Roman" panose="02020603050405020304" pitchFamily="18" charset="0"/>
              <a:cs typeface="Times New Roman" panose="02020603050405020304" pitchFamily="18" charset="0"/>
            </a:rPr>
            <a:t>&lt;</a:t>
          </a:r>
          <a:r>
            <a:rPr lang="tr-TR" sz="2400" kern="1200" smtClean="0">
              <a:latin typeface="Times New Roman" panose="02020603050405020304" pitchFamily="18" charset="0"/>
              <a:cs typeface="Times New Roman" panose="02020603050405020304" pitchFamily="18" charset="0"/>
            </a:rPr>
            <a:t>0,05) </a:t>
          </a:r>
          <a:endParaRPr lang="tr-TR" sz="2400" kern="1200">
            <a:latin typeface="Times New Roman" panose="02020603050405020304" pitchFamily="18" charset="0"/>
            <a:cs typeface="Times New Roman" panose="02020603050405020304" pitchFamily="18" charset="0"/>
          </a:endParaRPr>
        </a:p>
      </dsp:txBody>
      <dsp:txXfrm rot="10800000">
        <a:off x="0" y="2300231"/>
        <a:ext cx="11447813" cy="754488"/>
      </dsp:txXfrm>
    </dsp:sp>
    <dsp:sp modelId="{88CC896A-6FF1-400D-ADAB-C4EC78C2FF0C}">
      <dsp:nvSpPr>
        <dsp:cNvPr id="0" name=""/>
        <dsp:cNvSpPr/>
      </dsp:nvSpPr>
      <dsp:spPr>
        <a:xfrm rot="10800000">
          <a:off x="0" y="1150393"/>
          <a:ext cx="11447813" cy="1161162"/>
        </a:xfrm>
        <a:prstGeom prst="upArrowCallou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tr-TR" sz="2400" kern="1200" dirty="0" smtClean="0">
              <a:latin typeface="Times New Roman" panose="02020603050405020304" pitchFamily="18" charset="0"/>
              <a:cs typeface="Times New Roman" panose="02020603050405020304" pitchFamily="18" charset="0"/>
            </a:rPr>
            <a:t>Levene testinin anlamlılık değeri 0,119 (p</a:t>
          </a:r>
          <a:r>
            <a:rPr lang="tr-TR" sz="2400" u="sng" kern="1200" dirty="0" smtClean="0">
              <a:latin typeface="Times New Roman" panose="02020603050405020304" pitchFamily="18" charset="0"/>
              <a:cs typeface="Times New Roman" panose="02020603050405020304" pitchFamily="18" charset="0"/>
            </a:rPr>
            <a:t>&gt;</a:t>
          </a:r>
          <a:r>
            <a:rPr lang="tr-TR" sz="2400" kern="1200" dirty="0" smtClean="0">
              <a:latin typeface="Times New Roman" panose="02020603050405020304" pitchFamily="18" charset="0"/>
              <a:cs typeface="Times New Roman" panose="02020603050405020304" pitchFamily="18" charset="0"/>
            </a:rPr>
            <a:t>0,05) </a:t>
          </a:r>
          <a:endParaRPr lang="tr-TR" sz="2400" kern="1200" dirty="0">
            <a:latin typeface="Times New Roman" panose="02020603050405020304" pitchFamily="18" charset="0"/>
            <a:cs typeface="Times New Roman" panose="02020603050405020304" pitchFamily="18" charset="0"/>
          </a:endParaRPr>
        </a:p>
      </dsp:txBody>
      <dsp:txXfrm rot="10800000">
        <a:off x="0" y="1150393"/>
        <a:ext cx="11447813" cy="754488"/>
      </dsp:txXfrm>
    </dsp:sp>
    <dsp:sp modelId="{119EA31C-8671-49C1-8B48-29F94757395C}">
      <dsp:nvSpPr>
        <dsp:cNvPr id="0" name=""/>
        <dsp:cNvSpPr/>
      </dsp:nvSpPr>
      <dsp:spPr>
        <a:xfrm rot="10800000">
          <a:off x="0" y="556"/>
          <a:ext cx="11447813" cy="1161162"/>
        </a:xfrm>
        <a:prstGeom prst="upArrowCallou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tr-TR" sz="2400" kern="1200" dirty="0" smtClean="0">
              <a:latin typeface="Times New Roman" panose="02020603050405020304" pitchFamily="18" charset="0"/>
              <a:cs typeface="Times New Roman" panose="02020603050405020304" pitchFamily="18" charset="0"/>
            </a:rPr>
            <a:t>Tek Yönlü Varyans Analizi (ANOVA)</a:t>
          </a:r>
          <a:endParaRPr lang="tr-TR" sz="2400" kern="1200" dirty="0">
            <a:latin typeface="Times New Roman" panose="02020603050405020304" pitchFamily="18" charset="0"/>
            <a:cs typeface="Times New Roman" panose="02020603050405020304" pitchFamily="18" charset="0"/>
          </a:endParaRPr>
        </a:p>
      </dsp:txBody>
      <dsp:txXfrm rot="10800000">
        <a:off x="0" y="556"/>
        <a:ext cx="11447813" cy="75448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4EAEB5-C5E6-4900-B87E-6B4D5C6345F8}">
      <dsp:nvSpPr>
        <dsp:cNvPr id="0" name=""/>
        <dsp:cNvSpPr/>
      </dsp:nvSpPr>
      <dsp:spPr>
        <a:xfrm rot="16200000">
          <a:off x="429925" y="-429924"/>
          <a:ext cx="3862656" cy="4722505"/>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7800" tIns="0" rIns="177800" bIns="0" numCol="1" spcCol="1270" anchor="ctr" anchorCtr="0">
          <a:noAutofit/>
        </a:bodyPr>
        <a:lstStyle/>
        <a:p>
          <a:pPr lvl="0" algn="ctr" defTabSz="1244600" rtl="0">
            <a:lnSpc>
              <a:spcPct val="90000"/>
            </a:lnSpc>
            <a:spcBef>
              <a:spcPct val="0"/>
            </a:spcBef>
            <a:spcAft>
              <a:spcPct val="35000"/>
            </a:spcAft>
          </a:pPr>
          <a:r>
            <a:rPr lang="tr-TR" sz="2800" kern="1200" dirty="0" smtClean="0">
              <a:latin typeface="Times New Roman" panose="02020603050405020304" pitchFamily="18" charset="0"/>
              <a:cs typeface="Times New Roman" panose="02020603050405020304" pitchFamily="18" charset="0"/>
            </a:rPr>
            <a:t>yeniliği farklı zamanlarda benimseyenlerin özelliklerini tespit edilmesi</a:t>
          </a:r>
          <a:endParaRPr lang="tr-TR" sz="2800" kern="1200" dirty="0">
            <a:latin typeface="Times New Roman" panose="02020603050405020304" pitchFamily="18" charset="0"/>
            <a:cs typeface="Times New Roman" panose="02020603050405020304" pitchFamily="18" charset="0"/>
          </a:endParaRPr>
        </a:p>
      </dsp:txBody>
      <dsp:txXfrm rot="5400000">
        <a:off x="1" y="772531"/>
        <a:ext cx="4722505" cy="2317594"/>
      </dsp:txXfrm>
    </dsp:sp>
    <dsp:sp modelId="{5A95B00B-91FA-4D60-82B4-350BA8B2AA44}">
      <dsp:nvSpPr>
        <dsp:cNvPr id="0" name=""/>
        <dsp:cNvSpPr/>
      </dsp:nvSpPr>
      <dsp:spPr>
        <a:xfrm rot="16200000">
          <a:off x="5511527" y="-429924"/>
          <a:ext cx="3862656" cy="4722505"/>
        </a:xfrm>
        <a:prstGeom prst="flowChartManualOperation">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77800" tIns="0" rIns="177800" bIns="0" numCol="1" spcCol="1270" anchor="ctr" anchorCtr="0">
          <a:noAutofit/>
        </a:bodyPr>
        <a:lstStyle/>
        <a:p>
          <a:pPr lvl="0" algn="ctr" defTabSz="1244600" rtl="0">
            <a:lnSpc>
              <a:spcPct val="90000"/>
            </a:lnSpc>
            <a:spcBef>
              <a:spcPct val="0"/>
            </a:spcBef>
            <a:spcAft>
              <a:spcPct val="35000"/>
            </a:spcAft>
          </a:pPr>
          <a:r>
            <a:rPr lang="tr-TR" sz="2800" kern="1200" smtClean="0">
              <a:latin typeface="Times New Roman" panose="02020603050405020304" pitchFamily="18" charset="0"/>
              <a:cs typeface="Times New Roman" panose="02020603050405020304" pitchFamily="18" charset="0"/>
            </a:rPr>
            <a:t>benimseyen kategorilerine uygun pazarlama stratejilerini geliştirebilmesi</a:t>
          </a:r>
          <a:endParaRPr lang="tr-TR" sz="2800" kern="1200">
            <a:latin typeface="Times New Roman" panose="02020603050405020304" pitchFamily="18" charset="0"/>
            <a:cs typeface="Times New Roman" panose="02020603050405020304" pitchFamily="18" charset="0"/>
          </a:endParaRPr>
        </a:p>
      </dsp:txBody>
      <dsp:txXfrm rot="5400000">
        <a:off x="5081603" y="772531"/>
        <a:ext cx="4722505" cy="231759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89BB6B-F4FB-42AC-AF69-1387341A236F}">
      <dsp:nvSpPr>
        <dsp:cNvPr id="0" name=""/>
        <dsp:cNvSpPr/>
      </dsp:nvSpPr>
      <dsp:spPr>
        <a:xfrm>
          <a:off x="0" y="2381489"/>
          <a:ext cx="6032665" cy="1562514"/>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84480" tIns="284480" rIns="284480" bIns="284480" numCol="1" spcCol="1270" anchor="ctr" anchorCtr="0">
          <a:noAutofit/>
        </a:bodyPr>
        <a:lstStyle/>
        <a:p>
          <a:pPr lvl="0" algn="ctr" defTabSz="1778000" rtl="0">
            <a:lnSpc>
              <a:spcPct val="90000"/>
            </a:lnSpc>
            <a:spcBef>
              <a:spcPct val="0"/>
            </a:spcBef>
            <a:spcAft>
              <a:spcPct val="35000"/>
            </a:spcAft>
          </a:pPr>
          <a:r>
            <a:rPr lang="tr-TR" sz="4000" kern="1200" smtClean="0">
              <a:latin typeface="Times New Roman" panose="02020603050405020304" pitchFamily="18" charset="0"/>
              <a:cs typeface="Times New Roman" panose="02020603050405020304" pitchFamily="18" charset="0"/>
            </a:rPr>
            <a:t>Ürün kısıtı</a:t>
          </a:r>
          <a:endParaRPr lang="tr-TR" sz="4000" kern="1200">
            <a:latin typeface="Times New Roman" panose="02020603050405020304" pitchFamily="18" charset="0"/>
            <a:cs typeface="Times New Roman" panose="02020603050405020304" pitchFamily="18" charset="0"/>
          </a:endParaRPr>
        </a:p>
      </dsp:txBody>
      <dsp:txXfrm>
        <a:off x="0" y="2381489"/>
        <a:ext cx="6032665" cy="1562514"/>
      </dsp:txXfrm>
    </dsp:sp>
    <dsp:sp modelId="{9CE36DA0-E643-4179-B1D7-C69B65DA094D}">
      <dsp:nvSpPr>
        <dsp:cNvPr id="0" name=""/>
        <dsp:cNvSpPr/>
      </dsp:nvSpPr>
      <dsp:spPr>
        <a:xfrm rot="10800000">
          <a:off x="0" y="1779"/>
          <a:ext cx="6032665" cy="2403147"/>
        </a:xfrm>
        <a:prstGeom prst="upArrowCallou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84480" tIns="284480" rIns="284480" bIns="284480" numCol="1" spcCol="1270" anchor="ctr" anchorCtr="0">
          <a:noAutofit/>
        </a:bodyPr>
        <a:lstStyle/>
        <a:p>
          <a:pPr lvl="0" algn="ctr" defTabSz="1778000" rtl="0">
            <a:lnSpc>
              <a:spcPct val="90000"/>
            </a:lnSpc>
            <a:spcBef>
              <a:spcPct val="0"/>
            </a:spcBef>
            <a:spcAft>
              <a:spcPct val="35000"/>
            </a:spcAft>
          </a:pPr>
          <a:r>
            <a:rPr lang="tr-TR" sz="4000" kern="1200" smtClean="0">
              <a:latin typeface="Times New Roman" panose="02020603050405020304" pitchFamily="18" charset="0"/>
              <a:cs typeface="Times New Roman" panose="02020603050405020304" pitchFamily="18" charset="0"/>
            </a:rPr>
            <a:t>Örneklem kısıtı</a:t>
          </a:r>
          <a:endParaRPr lang="tr-TR" sz="4000" kern="1200">
            <a:latin typeface="Times New Roman" panose="02020603050405020304" pitchFamily="18" charset="0"/>
            <a:cs typeface="Times New Roman" panose="02020603050405020304" pitchFamily="18" charset="0"/>
          </a:endParaRPr>
        </a:p>
      </dsp:txBody>
      <dsp:txXfrm rot="10800000">
        <a:off x="0" y="1779"/>
        <a:ext cx="6032665" cy="15614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4B56CE-B198-4330-91EF-722932F53428}">
      <dsp:nvSpPr>
        <dsp:cNvPr id="0" name=""/>
        <dsp:cNvSpPr/>
      </dsp:nvSpPr>
      <dsp:spPr>
        <a:xfrm flipV="1">
          <a:off x="0" y="4102545"/>
          <a:ext cx="8128000" cy="45707"/>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5560" tIns="35560" rIns="35560" bIns="35560" numCol="1" spcCol="1270" anchor="ctr" anchorCtr="0">
          <a:noAutofit/>
        </a:bodyPr>
        <a:lstStyle/>
        <a:p>
          <a:pPr lvl="0" algn="ctr" defTabSz="222250">
            <a:lnSpc>
              <a:spcPct val="90000"/>
            </a:lnSpc>
            <a:spcBef>
              <a:spcPct val="0"/>
            </a:spcBef>
            <a:spcAft>
              <a:spcPct val="35000"/>
            </a:spcAft>
          </a:pPr>
          <a:endParaRPr lang="tr-TR" sz="500" kern="1200" dirty="0"/>
        </a:p>
      </dsp:txBody>
      <dsp:txXfrm rot="10800000">
        <a:off x="0" y="4102545"/>
        <a:ext cx="8128000" cy="24682"/>
      </dsp:txXfrm>
    </dsp:sp>
    <dsp:sp modelId="{DA1D1E79-8EEB-4D29-87B1-75F61329436C}">
      <dsp:nvSpPr>
        <dsp:cNvPr id="0" name=""/>
        <dsp:cNvSpPr/>
      </dsp:nvSpPr>
      <dsp:spPr>
        <a:xfrm>
          <a:off x="0" y="4179268"/>
          <a:ext cx="4064000" cy="1238990"/>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56464" tIns="27940" rIns="156464" bIns="27940" numCol="1" spcCol="1270" anchor="ctr" anchorCtr="0">
          <a:noAutofit/>
        </a:bodyPr>
        <a:lstStyle/>
        <a:p>
          <a:pPr lvl="0" algn="ctr" defTabSz="977900">
            <a:lnSpc>
              <a:spcPct val="90000"/>
            </a:lnSpc>
            <a:spcBef>
              <a:spcPct val="0"/>
            </a:spcBef>
            <a:spcAft>
              <a:spcPct val="35000"/>
            </a:spcAft>
          </a:pPr>
          <a:r>
            <a:rPr lang="tr-TR" sz="2200" kern="1200" dirty="0" smtClean="0"/>
            <a:t>Bütüncül Düşünme</a:t>
          </a:r>
          <a:endParaRPr lang="tr-TR" sz="2200" kern="1200" dirty="0"/>
        </a:p>
      </dsp:txBody>
      <dsp:txXfrm>
        <a:off x="0" y="4179268"/>
        <a:ext cx="4064000" cy="1238990"/>
      </dsp:txXfrm>
    </dsp:sp>
    <dsp:sp modelId="{58A36E8E-F215-4BD7-912A-F3CD4CC43993}">
      <dsp:nvSpPr>
        <dsp:cNvPr id="0" name=""/>
        <dsp:cNvSpPr/>
      </dsp:nvSpPr>
      <dsp:spPr>
        <a:xfrm>
          <a:off x="4064000" y="4179268"/>
          <a:ext cx="4064000" cy="1238990"/>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56464" tIns="27940" rIns="156464" bIns="27940" numCol="1" spcCol="1270" anchor="ctr" anchorCtr="0">
          <a:noAutofit/>
        </a:bodyPr>
        <a:lstStyle/>
        <a:p>
          <a:pPr lvl="0" algn="ctr" defTabSz="977900">
            <a:lnSpc>
              <a:spcPct val="90000"/>
            </a:lnSpc>
            <a:spcBef>
              <a:spcPct val="0"/>
            </a:spcBef>
            <a:spcAft>
              <a:spcPct val="35000"/>
            </a:spcAft>
          </a:pPr>
          <a:r>
            <a:rPr lang="tr-TR" sz="2200" kern="1200" dirty="0" smtClean="0"/>
            <a:t>Analitik Düşünme</a:t>
          </a:r>
          <a:endParaRPr lang="tr-TR" sz="2200" kern="1200" dirty="0"/>
        </a:p>
      </dsp:txBody>
      <dsp:txXfrm>
        <a:off x="4064000" y="4179268"/>
        <a:ext cx="4064000" cy="1238990"/>
      </dsp:txXfrm>
    </dsp:sp>
    <dsp:sp modelId="{D0DABF97-E9D6-4050-A934-E14663DBDE8C}">
      <dsp:nvSpPr>
        <dsp:cNvPr id="0" name=""/>
        <dsp:cNvSpPr/>
      </dsp:nvSpPr>
      <dsp:spPr>
        <a:xfrm rot="10800000">
          <a:off x="0" y="152231"/>
          <a:ext cx="8128000" cy="4142539"/>
        </a:xfrm>
        <a:prstGeom prst="upArrowCallou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62712" tIns="362712" rIns="362712" bIns="362712" numCol="1" spcCol="1270" anchor="ctr" anchorCtr="0">
          <a:noAutofit/>
        </a:bodyPr>
        <a:lstStyle/>
        <a:p>
          <a:pPr lvl="0" algn="ctr" defTabSz="2266950">
            <a:lnSpc>
              <a:spcPct val="90000"/>
            </a:lnSpc>
            <a:spcBef>
              <a:spcPct val="0"/>
            </a:spcBef>
            <a:spcAft>
              <a:spcPct val="35000"/>
            </a:spcAft>
          </a:pPr>
          <a:r>
            <a:rPr lang="tr-TR" sz="5100" kern="1200" dirty="0" smtClean="0"/>
            <a:t>Düşünme Tarzı</a:t>
          </a:r>
          <a:endParaRPr lang="tr-TR" sz="5100" kern="1200" dirty="0"/>
        </a:p>
      </dsp:txBody>
      <dsp:txXfrm rot="-10800000">
        <a:off x="0" y="152231"/>
        <a:ext cx="8128000" cy="1454031"/>
      </dsp:txXfrm>
    </dsp:sp>
    <dsp:sp modelId="{C64996A2-25ED-410A-8217-81631FA7B83D}">
      <dsp:nvSpPr>
        <dsp:cNvPr id="0" name=""/>
        <dsp:cNvSpPr/>
      </dsp:nvSpPr>
      <dsp:spPr>
        <a:xfrm>
          <a:off x="0" y="1454439"/>
          <a:ext cx="8128000" cy="1238619"/>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56464" tIns="27940" rIns="156464" bIns="27940" numCol="1" spcCol="1270" anchor="ctr" anchorCtr="0">
          <a:noAutofit/>
        </a:bodyPr>
        <a:lstStyle/>
        <a:p>
          <a:pPr lvl="0" algn="ctr" defTabSz="977900">
            <a:lnSpc>
              <a:spcPct val="90000"/>
            </a:lnSpc>
            <a:spcBef>
              <a:spcPct val="0"/>
            </a:spcBef>
            <a:spcAft>
              <a:spcPct val="35000"/>
            </a:spcAft>
          </a:pPr>
          <a:r>
            <a:rPr lang="tr-TR" sz="2200" kern="1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Bir kişinin bilgiyi işleme (algılama, düşünme, öğrenme ve hatırlama) organize etme (problem çözme), gözlemlerine dayanarak çıkarımlara ulaşma ve başkalarıyla ilişki kurma konularında benimsediği bireysel yol (Karabey, 2013)</a:t>
          </a:r>
          <a:endParaRPr lang="tr-TR" sz="2200" kern="1200" dirty="0">
            <a:latin typeface="Times New Roman" panose="02020603050405020304" pitchFamily="18" charset="0"/>
            <a:cs typeface="Times New Roman" panose="02020603050405020304" pitchFamily="18" charset="0"/>
          </a:endParaRPr>
        </a:p>
      </dsp:txBody>
      <dsp:txXfrm>
        <a:off x="0" y="1454439"/>
        <a:ext cx="8128000" cy="12386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065C9E-CF77-4BC7-9BA2-F25F1819D9BB}">
      <dsp:nvSpPr>
        <dsp:cNvPr id="0" name=""/>
        <dsp:cNvSpPr/>
      </dsp:nvSpPr>
      <dsp:spPr>
        <a:xfrm>
          <a:off x="5256" y="195620"/>
          <a:ext cx="2015116" cy="626267"/>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w="6350" cap="flat" cmpd="sng" algn="ctr">
          <a:solidFill>
            <a:schemeClr val="dk1">
              <a:shade val="80000"/>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b="1" kern="1200" smtClean="0">
              <a:latin typeface="Times New Roman" panose="02020603050405020304" pitchFamily="18" charset="0"/>
              <a:cs typeface="Times New Roman" panose="02020603050405020304" pitchFamily="18" charset="0"/>
            </a:rPr>
            <a:t>Yenilikçiler</a:t>
          </a:r>
          <a:endParaRPr lang="tr-TR" sz="1800" b="1" kern="1200" dirty="0">
            <a:latin typeface="Times New Roman" panose="02020603050405020304" pitchFamily="18" charset="0"/>
            <a:cs typeface="Times New Roman" panose="02020603050405020304" pitchFamily="18" charset="0"/>
          </a:endParaRPr>
        </a:p>
      </dsp:txBody>
      <dsp:txXfrm>
        <a:off x="5256" y="195620"/>
        <a:ext cx="2015116" cy="626267"/>
      </dsp:txXfrm>
    </dsp:sp>
    <dsp:sp modelId="{251A3D10-9711-42B5-BC57-A7182E5992E5}">
      <dsp:nvSpPr>
        <dsp:cNvPr id="0" name=""/>
        <dsp:cNvSpPr/>
      </dsp:nvSpPr>
      <dsp:spPr>
        <a:xfrm>
          <a:off x="5256" y="821888"/>
          <a:ext cx="2015116" cy="4644539"/>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Risk almaya istekli olan, </a:t>
          </a:r>
          <a:endParaRPr lang="tr-TR" sz="1800" kern="1200" baseline="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Cesaretli, </a:t>
          </a:r>
        </a:p>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Teknoloji odaklı, </a:t>
          </a:r>
        </a:p>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Kozmopolit, </a:t>
          </a:r>
        </a:p>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Dışsal ipuçlarına önem veren, </a:t>
          </a:r>
        </a:p>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Hedonik güdülerden etkilenen, </a:t>
          </a:r>
        </a:p>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Marka ve itibara önem veren, </a:t>
          </a:r>
        </a:p>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En yüksek sosyal statüye sahip, </a:t>
          </a:r>
        </a:p>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Parasal kaygısı düşük, </a:t>
          </a:r>
        </a:p>
        <a:p>
          <a:pPr marL="171450" lvl="1" indent="-171450" algn="l" defTabSz="800100">
            <a:lnSpc>
              <a:spcPct val="90000"/>
            </a:lnSpc>
            <a:spcBef>
              <a:spcPct val="0"/>
            </a:spcBef>
            <a:spcAft>
              <a:spcPct val="15000"/>
            </a:spcAft>
            <a:buChar char="••"/>
          </a:pPr>
          <a:r>
            <a:rPr lang="tr-TR" sz="1800" b="0" kern="1200" baseline="0" dirty="0" smtClean="0">
              <a:effectLst/>
              <a:latin typeface="Times New Roman" panose="02020603050405020304" pitchFamily="18" charset="0"/>
              <a:ea typeface="+mn-ea"/>
              <a:cs typeface="Times New Roman" panose="02020603050405020304" pitchFamily="18" charset="0"/>
            </a:rPr>
            <a:t>Yaşı genç </a:t>
          </a:r>
          <a:endParaRPr lang="tr-TR" sz="1800" b="0" kern="1200" baseline="0" dirty="0">
            <a:latin typeface="Times New Roman" panose="02020603050405020304" pitchFamily="18" charset="0"/>
            <a:cs typeface="Times New Roman" panose="02020603050405020304" pitchFamily="18" charset="0"/>
          </a:endParaRPr>
        </a:p>
      </dsp:txBody>
      <dsp:txXfrm>
        <a:off x="5256" y="821888"/>
        <a:ext cx="2015116" cy="4644539"/>
      </dsp:txXfrm>
    </dsp:sp>
    <dsp:sp modelId="{2A3667A4-D4B4-4FF2-A951-65F4B8B374F6}">
      <dsp:nvSpPr>
        <dsp:cNvPr id="0" name=""/>
        <dsp:cNvSpPr/>
      </dsp:nvSpPr>
      <dsp:spPr>
        <a:xfrm>
          <a:off x="2302489" y="195620"/>
          <a:ext cx="2015116" cy="626267"/>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w="6350" cap="flat" cmpd="sng" algn="ctr">
          <a:solidFill>
            <a:schemeClr val="dk1">
              <a:shade val="80000"/>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b="1" kern="1200" smtClean="0">
              <a:effectLst/>
              <a:latin typeface="Times New Roman" panose="02020603050405020304" pitchFamily="18" charset="0"/>
              <a:ea typeface="+mn-ea"/>
              <a:cs typeface="Times New Roman" panose="02020603050405020304" pitchFamily="18" charset="0"/>
            </a:rPr>
            <a:t>Erken benimseyenler</a:t>
          </a:r>
          <a:endParaRPr lang="tr-TR" sz="1800" kern="1200" dirty="0">
            <a:latin typeface="Times New Roman" panose="02020603050405020304" pitchFamily="18" charset="0"/>
            <a:cs typeface="Times New Roman" panose="02020603050405020304" pitchFamily="18" charset="0"/>
          </a:endParaRPr>
        </a:p>
      </dsp:txBody>
      <dsp:txXfrm>
        <a:off x="2302489" y="195620"/>
        <a:ext cx="2015116" cy="626267"/>
      </dsp:txXfrm>
    </dsp:sp>
    <dsp:sp modelId="{86C9446F-E69D-4A72-9C97-F668180FBF14}">
      <dsp:nvSpPr>
        <dsp:cNvPr id="0" name=""/>
        <dsp:cNvSpPr/>
      </dsp:nvSpPr>
      <dsp:spPr>
        <a:xfrm>
          <a:off x="2302489" y="821888"/>
          <a:ext cx="2015116" cy="4644539"/>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b="0" kern="1200" dirty="0" smtClean="0">
              <a:effectLst/>
              <a:latin typeface="Times New Roman" panose="02020603050405020304" pitchFamily="18" charset="0"/>
              <a:ea typeface="+mn-ea"/>
              <a:cs typeface="Times New Roman" panose="02020603050405020304" pitchFamily="18" charset="0"/>
            </a:rPr>
            <a:t>Sosyal kabul kazanmaya ve prestije (itibara) önem veren, </a:t>
          </a:r>
          <a:endParaRPr lang="tr-TR" sz="1800"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Char char="••"/>
          </a:pPr>
          <a:r>
            <a:rPr lang="tr-TR" sz="1800" b="0" kern="1200" dirty="0" smtClean="0">
              <a:effectLst/>
              <a:latin typeface="Times New Roman" panose="02020603050405020304" pitchFamily="18" charset="0"/>
              <a:ea typeface="+mn-ea"/>
              <a:cs typeface="Times New Roman" panose="02020603050405020304" pitchFamily="18" charset="0"/>
            </a:rPr>
            <a:t>Saygıdeğer, </a:t>
          </a:r>
        </a:p>
        <a:p>
          <a:pPr marL="171450" lvl="1" indent="-171450" algn="l" defTabSz="800100">
            <a:lnSpc>
              <a:spcPct val="90000"/>
            </a:lnSpc>
            <a:spcBef>
              <a:spcPct val="0"/>
            </a:spcBef>
            <a:spcAft>
              <a:spcPct val="15000"/>
            </a:spcAft>
            <a:buChar char="••"/>
          </a:pPr>
          <a:r>
            <a:rPr lang="tr-TR" sz="1800" b="0" kern="1200" dirty="0" smtClean="0">
              <a:effectLst/>
              <a:latin typeface="Times New Roman" panose="02020603050405020304" pitchFamily="18" charset="0"/>
              <a:ea typeface="+mn-ea"/>
              <a:cs typeface="Times New Roman" panose="02020603050405020304" pitchFamily="18" charset="0"/>
            </a:rPr>
            <a:t>Sosyal güdülerden etkilenen, </a:t>
          </a:r>
        </a:p>
        <a:p>
          <a:pPr marL="171450" lvl="1" indent="-171450" algn="l" defTabSz="800100">
            <a:lnSpc>
              <a:spcPct val="90000"/>
            </a:lnSpc>
            <a:spcBef>
              <a:spcPct val="0"/>
            </a:spcBef>
            <a:spcAft>
              <a:spcPct val="15000"/>
            </a:spcAft>
            <a:buChar char="••"/>
          </a:pPr>
          <a:r>
            <a:rPr lang="tr-TR" sz="1800" b="0" kern="1200" dirty="0" smtClean="0">
              <a:effectLst/>
              <a:latin typeface="Times New Roman" panose="02020603050405020304" pitchFamily="18" charset="0"/>
              <a:ea typeface="+mn-ea"/>
              <a:cs typeface="Times New Roman" panose="02020603050405020304" pitchFamily="18" charset="0"/>
            </a:rPr>
            <a:t>Yüksek sosyal statüye sahip, </a:t>
          </a:r>
        </a:p>
        <a:p>
          <a:pPr marL="171450" lvl="1" indent="-171450" algn="l" defTabSz="800100">
            <a:lnSpc>
              <a:spcPct val="90000"/>
            </a:lnSpc>
            <a:spcBef>
              <a:spcPct val="0"/>
            </a:spcBef>
            <a:spcAft>
              <a:spcPct val="15000"/>
            </a:spcAft>
            <a:buChar char="••"/>
          </a:pPr>
          <a:r>
            <a:rPr lang="tr-TR" sz="1800" b="0" kern="1200" dirty="0" smtClean="0">
              <a:effectLst/>
              <a:latin typeface="Times New Roman" panose="02020603050405020304" pitchFamily="18" charset="0"/>
              <a:ea typeface="+mn-ea"/>
              <a:cs typeface="Times New Roman" panose="02020603050405020304" pitchFamily="18" charset="0"/>
            </a:rPr>
            <a:t>Maddi harcamalara açık, </a:t>
          </a:r>
        </a:p>
        <a:p>
          <a:pPr marL="171450" lvl="1" indent="-171450" algn="l" defTabSz="800100">
            <a:lnSpc>
              <a:spcPct val="90000"/>
            </a:lnSpc>
            <a:spcBef>
              <a:spcPct val="0"/>
            </a:spcBef>
            <a:spcAft>
              <a:spcPct val="15000"/>
            </a:spcAft>
            <a:buChar char="••"/>
          </a:pPr>
          <a:r>
            <a:rPr lang="tr-TR" sz="1800" b="0" kern="1200" dirty="0" smtClean="0">
              <a:effectLst/>
              <a:latin typeface="Times New Roman" panose="02020603050405020304" pitchFamily="18" charset="0"/>
              <a:ea typeface="+mn-ea"/>
              <a:cs typeface="Times New Roman" panose="02020603050405020304" pitchFamily="18" charset="0"/>
            </a:rPr>
            <a:t>Toplum odaklı</a:t>
          </a:r>
        </a:p>
        <a:p>
          <a:pPr marL="171450" lvl="1" indent="-171450" algn="l" defTabSz="800100">
            <a:lnSpc>
              <a:spcPct val="90000"/>
            </a:lnSpc>
            <a:spcBef>
              <a:spcPct val="0"/>
            </a:spcBef>
            <a:spcAft>
              <a:spcPct val="15000"/>
            </a:spcAft>
            <a:buChar char="••"/>
          </a:pPr>
          <a:r>
            <a:rPr lang="tr-TR" sz="1800" b="0" kern="1200" dirty="0" smtClean="0">
              <a:effectLst/>
              <a:latin typeface="Times New Roman" panose="02020603050405020304" pitchFamily="18" charset="0"/>
              <a:ea typeface="+mn-ea"/>
              <a:cs typeface="Times New Roman" panose="02020603050405020304" pitchFamily="18" charset="0"/>
            </a:rPr>
            <a:t>Yüksek eğitimli </a:t>
          </a:r>
          <a:endParaRPr lang="tr-TR" sz="1800" b="0" kern="1200" dirty="0">
            <a:latin typeface="Times New Roman" panose="02020603050405020304" pitchFamily="18" charset="0"/>
            <a:cs typeface="Times New Roman" panose="02020603050405020304" pitchFamily="18" charset="0"/>
          </a:endParaRPr>
        </a:p>
      </dsp:txBody>
      <dsp:txXfrm>
        <a:off x="2302489" y="821888"/>
        <a:ext cx="2015116" cy="4644539"/>
      </dsp:txXfrm>
    </dsp:sp>
    <dsp:sp modelId="{3AD75414-A172-46EF-93AD-D91D1FDD50C4}">
      <dsp:nvSpPr>
        <dsp:cNvPr id="0" name=""/>
        <dsp:cNvSpPr/>
      </dsp:nvSpPr>
      <dsp:spPr>
        <a:xfrm>
          <a:off x="4599722" y="195620"/>
          <a:ext cx="2015116" cy="626267"/>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w="6350" cap="flat" cmpd="sng" algn="ctr">
          <a:solidFill>
            <a:schemeClr val="dk1">
              <a:shade val="80000"/>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b="1" kern="1200" smtClean="0">
              <a:effectLst/>
              <a:latin typeface="Times New Roman" panose="02020603050405020304" pitchFamily="18" charset="0"/>
              <a:ea typeface="+mn-ea"/>
              <a:cs typeface="Times New Roman" panose="02020603050405020304" pitchFamily="18" charset="0"/>
            </a:rPr>
            <a:t>Erken çoğunluk</a:t>
          </a:r>
          <a:endParaRPr lang="tr-TR" sz="1800" kern="1200" dirty="0">
            <a:latin typeface="Times New Roman" panose="02020603050405020304" pitchFamily="18" charset="0"/>
            <a:cs typeface="Times New Roman" panose="02020603050405020304" pitchFamily="18" charset="0"/>
          </a:endParaRPr>
        </a:p>
      </dsp:txBody>
      <dsp:txXfrm>
        <a:off x="4599722" y="195620"/>
        <a:ext cx="2015116" cy="626267"/>
      </dsp:txXfrm>
    </dsp:sp>
    <dsp:sp modelId="{48664BF7-DFAA-4E0B-96A2-36D706FB5B53}">
      <dsp:nvSpPr>
        <dsp:cNvPr id="0" name=""/>
        <dsp:cNvSpPr/>
      </dsp:nvSpPr>
      <dsp:spPr>
        <a:xfrm>
          <a:off x="4599722" y="821888"/>
          <a:ext cx="2015116" cy="4644539"/>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Temkinli </a:t>
          </a:r>
          <a:endParaRPr lang="tr-TR" sz="1800"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Güvenirliğe önem veren, </a:t>
          </a:r>
        </a:p>
        <a:p>
          <a:pPr marL="171450" lvl="1" indent="-171450" algn="l" defTabSz="80010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Risk sevmeyen, </a:t>
          </a:r>
        </a:p>
        <a:p>
          <a:pPr marL="171450" lvl="1" indent="-171450" algn="l" defTabSz="80010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Analitik hareket eden, </a:t>
          </a:r>
        </a:p>
        <a:p>
          <a:pPr marL="171450" lvl="1" indent="-171450" algn="l" defTabSz="80010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Artı ve eksiyi hesaplayan, </a:t>
          </a:r>
        </a:p>
        <a:p>
          <a:pPr marL="171450" lvl="1" indent="-171450" algn="l" defTabSz="80010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Ortalamanın üzerinde sosyal statüye sahip</a:t>
          </a:r>
          <a:endParaRPr lang="tr-TR" sz="1800" kern="1200" dirty="0">
            <a:latin typeface="Times New Roman" panose="02020603050405020304" pitchFamily="18" charset="0"/>
            <a:cs typeface="Times New Roman" panose="02020603050405020304" pitchFamily="18" charset="0"/>
          </a:endParaRPr>
        </a:p>
      </dsp:txBody>
      <dsp:txXfrm>
        <a:off x="4599722" y="821888"/>
        <a:ext cx="2015116" cy="4644539"/>
      </dsp:txXfrm>
    </dsp:sp>
    <dsp:sp modelId="{D8CBC6FA-B601-4AA0-8BF9-7E16A9B07C46}">
      <dsp:nvSpPr>
        <dsp:cNvPr id="0" name=""/>
        <dsp:cNvSpPr/>
      </dsp:nvSpPr>
      <dsp:spPr>
        <a:xfrm>
          <a:off x="6896955" y="195620"/>
          <a:ext cx="2015116" cy="626267"/>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w="6350" cap="flat" cmpd="sng" algn="ctr">
          <a:solidFill>
            <a:schemeClr val="dk1">
              <a:shade val="80000"/>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tr-TR" sz="1800" b="1" kern="1200" smtClean="0">
              <a:effectLst/>
              <a:latin typeface="Times New Roman" panose="02020603050405020304" pitchFamily="18" charset="0"/>
              <a:ea typeface="+mn-ea"/>
              <a:cs typeface="Times New Roman" panose="02020603050405020304" pitchFamily="18" charset="0"/>
            </a:rPr>
            <a:t>Geç çoğunluk </a:t>
          </a:r>
          <a:endParaRPr lang="tr-TR" sz="1800" b="1" kern="1200" dirty="0" smtClean="0">
            <a:effectLst/>
            <a:latin typeface="Times New Roman" panose="02020603050405020304" pitchFamily="18" charset="0"/>
            <a:ea typeface="+mn-ea"/>
            <a:cs typeface="Times New Roman" panose="02020603050405020304" pitchFamily="18" charset="0"/>
          </a:endParaRPr>
        </a:p>
      </dsp:txBody>
      <dsp:txXfrm>
        <a:off x="6896955" y="195620"/>
        <a:ext cx="2015116" cy="626267"/>
      </dsp:txXfrm>
    </dsp:sp>
    <dsp:sp modelId="{6971D546-B605-4F9B-A98D-AADCB2E5025F}">
      <dsp:nvSpPr>
        <dsp:cNvPr id="0" name=""/>
        <dsp:cNvSpPr/>
      </dsp:nvSpPr>
      <dsp:spPr>
        <a:xfrm>
          <a:off x="6896955" y="821888"/>
          <a:ext cx="2015116" cy="4644539"/>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Şüpheci, </a:t>
          </a:r>
          <a:endParaRPr lang="tr-TR" sz="1800"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Yeniliği kabulünü grubun baskı ile kabul eden,</a:t>
          </a:r>
        </a:p>
        <a:p>
          <a:pPr marL="171450" lvl="1" indent="-171450" algn="l" defTabSz="80010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Ortalamanın altında sosyal statüye sahip</a:t>
          </a:r>
          <a:endParaRPr lang="tr-TR" sz="1800" kern="1200" dirty="0">
            <a:latin typeface="Times New Roman" panose="02020603050405020304" pitchFamily="18" charset="0"/>
            <a:cs typeface="Times New Roman" panose="02020603050405020304" pitchFamily="18" charset="0"/>
          </a:endParaRPr>
        </a:p>
      </dsp:txBody>
      <dsp:txXfrm>
        <a:off x="6896955" y="821888"/>
        <a:ext cx="2015116" cy="4644539"/>
      </dsp:txXfrm>
    </dsp:sp>
    <dsp:sp modelId="{CE8D4A9B-4A3C-4069-A5A9-8498D33896AC}">
      <dsp:nvSpPr>
        <dsp:cNvPr id="0" name=""/>
        <dsp:cNvSpPr/>
      </dsp:nvSpPr>
      <dsp:spPr>
        <a:xfrm>
          <a:off x="9194187" y="195620"/>
          <a:ext cx="2015116" cy="626267"/>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w="6350" cap="flat" cmpd="sng" algn="ctr">
          <a:solidFill>
            <a:schemeClr val="dk1">
              <a:shade val="80000"/>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rtl="0">
            <a:lnSpc>
              <a:spcPct val="90000"/>
            </a:lnSpc>
            <a:spcBef>
              <a:spcPct val="0"/>
            </a:spcBef>
            <a:spcAft>
              <a:spcPct val="35000"/>
            </a:spcAft>
          </a:pPr>
          <a:r>
            <a:rPr lang="tr-TR" sz="1800" b="1" kern="1200" smtClean="0">
              <a:effectLst/>
              <a:latin typeface="Times New Roman" panose="02020603050405020304" pitchFamily="18" charset="0"/>
              <a:ea typeface="+mn-ea"/>
              <a:cs typeface="Times New Roman" panose="02020603050405020304" pitchFamily="18" charset="0"/>
            </a:rPr>
            <a:t>Takipçiler </a:t>
          </a:r>
          <a:endParaRPr lang="tr-TR" sz="1800" b="1" kern="1200" dirty="0" smtClean="0">
            <a:effectLst/>
            <a:latin typeface="Times New Roman" panose="02020603050405020304" pitchFamily="18" charset="0"/>
            <a:ea typeface="+mn-ea"/>
            <a:cs typeface="Times New Roman" panose="02020603050405020304" pitchFamily="18" charset="0"/>
          </a:endParaRPr>
        </a:p>
      </dsp:txBody>
      <dsp:txXfrm>
        <a:off x="9194187" y="195620"/>
        <a:ext cx="2015116" cy="626267"/>
      </dsp:txXfrm>
    </dsp:sp>
    <dsp:sp modelId="{82F625FC-5EC1-4E57-BE90-14646E9B0B11}">
      <dsp:nvSpPr>
        <dsp:cNvPr id="0" name=""/>
        <dsp:cNvSpPr/>
      </dsp:nvSpPr>
      <dsp:spPr>
        <a:xfrm>
          <a:off x="9194187" y="821888"/>
          <a:ext cx="2015116" cy="4644539"/>
        </a:xfrm>
        <a:prstGeom prst="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rtl="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Risk almayan, </a:t>
          </a:r>
          <a:endParaRPr lang="tr-TR" sz="1800" kern="1200" dirty="0">
            <a:latin typeface="Times New Roman" panose="02020603050405020304" pitchFamily="18" charset="0"/>
            <a:cs typeface="Times New Roman" panose="02020603050405020304" pitchFamily="18" charset="0"/>
          </a:endParaRPr>
        </a:p>
        <a:p>
          <a:pPr marL="171450" lvl="1" indent="-171450" algn="l" defTabSz="800100" rtl="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Kuşkucu, </a:t>
          </a:r>
        </a:p>
        <a:p>
          <a:pPr marL="171450" lvl="1" indent="-171450" algn="l" defTabSz="800100" rtl="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Gelenekçi, </a:t>
          </a:r>
        </a:p>
        <a:p>
          <a:pPr marL="171450" lvl="1" indent="-171450" algn="l" defTabSz="800100" rtl="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En düşük sosyal statüye sahip, </a:t>
          </a:r>
        </a:p>
        <a:p>
          <a:pPr marL="171450" lvl="1" indent="-171450" algn="l" defTabSz="800100" rtl="0">
            <a:lnSpc>
              <a:spcPct val="90000"/>
            </a:lnSpc>
            <a:spcBef>
              <a:spcPct val="0"/>
            </a:spcBef>
            <a:spcAft>
              <a:spcPct val="15000"/>
            </a:spcAft>
            <a:buChar char="••"/>
          </a:pPr>
          <a:r>
            <a:rPr lang="tr-TR" sz="1800" kern="1200" dirty="0" smtClean="0">
              <a:effectLst/>
              <a:latin typeface="Times New Roman" panose="02020603050405020304" pitchFamily="18" charset="0"/>
              <a:ea typeface="+mn-ea"/>
              <a:cs typeface="Times New Roman" panose="02020603050405020304" pitchFamily="18" charset="0"/>
            </a:rPr>
            <a:t>Diğerlerine göre daha yaşlı </a:t>
          </a:r>
          <a:endParaRPr lang="tr-TR" sz="1800" kern="1200" dirty="0" smtClean="0">
            <a:latin typeface="Times New Roman" panose="02020603050405020304" pitchFamily="18" charset="0"/>
            <a:cs typeface="Times New Roman" panose="02020603050405020304" pitchFamily="18" charset="0"/>
          </a:endParaRPr>
        </a:p>
      </dsp:txBody>
      <dsp:txXfrm>
        <a:off x="9194187" y="821888"/>
        <a:ext cx="2015116" cy="46445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48FD89-20A5-4F8F-A487-F2139A4ED61F}">
      <dsp:nvSpPr>
        <dsp:cNvPr id="0" name=""/>
        <dsp:cNvSpPr/>
      </dsp:nvSpPr>
      <dsp:spPr>
        <a:xfrm rot="5400000">
          <a:off x="5514848" y="-1320292"/>
          <a:ext cx="3271519" cy="6729984"/>
        </a:xfrm>
        <a:prstGeom prst="round2SameRect">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l" defTabSz="1422400" rtl="0">
            <a:lnSpc>
              <a:spcPct val="90000"/>
            </a:lnSpc>
            <a:spcBef>
              <a:spcPct val="0"/>
            </a:spcBef>
            <a:spcAft>
              <a:spcPct val="15000"/>
            </a:spcAft>
            <a:buChar char="••"/>
          </a:pPr>
          <a:r>
            <a:rPr lang="tr-TR" sz="3200" kern="1200" dirty="0" smtClean="0">
              <a:latin typeface="Times New Roman" panose="02020603050405020304" pitchFamily="18" charset="0"/>
              <a:cs typeface="Times New Roman" panose="02020603050405020304" pitchFamily="18" charset="0"/>
            </a:rPr>
            <a:t>yaratıcı olmaya daha eğilimli olan, </a:t>
          </a:r>
          <a:endParaRPr lang="tr-TR" sz="3200" kern="1200" dirty="0">
            <a:latin typeface="Times New Roman" panose="02020603050405020304" pitchFamily="18" charset="0"/>
            <a:cs typeface="Times New Roman" panose="02020603050405020304" pitchFamily="18" charset="0"/>
          </a:endParaRPr>
        </a:p>
        <a:p>
          <a:pPr marL="285750" lvl="1" indent="-285750" algn="l" defTabSz="1422400" rtl="0">
            <a:lnSpc>
              <a:spcPct val="90000"/>
            </a:lnSpc>
            <a:spcBef>
              <a:spcPct val="0"/>
            </a:spcBef>
            <a:spcAft>
              <a:spcPct val="15000"/>
            </a:spcAft>
            <a:buChar char="••"/>
          </a:pPr>
          <a:r>
            <a:rPr lang="tr-TR" sz="3200" kern="1200" smtClean="0">
              <a:latin typeface="Times New Roman" panose="02020603050405020304" pitchFamily="18" charset="0"/>
              <a:cs typeface="Times New Roman" panose="02020603050405020304" pitchFamily="18" charset="0"/>
            </a:rPr>
            <a:t>yeni şeyleri denemekten hoşlanan  </a:t>
          </a:r>
          <a:endParaRPr lang="tr-TR" sz="3200" kern="1200">
            <a:latin typeface="Times New Roman" panose="02020603050405020304" pitchFamily="18" charset="0"/>
            <a:cs typeface="Times New Roman" panose="02020603050405020304" pitchFamily="18" charset="0"/>
          </a:endParaRPr>
        </a:p>
        <a:p>
          <a:pPr marL="285750" lvl="1" indent="-285750" algn="l" defTabSz="1422400" rtl="0">
            <a:lnSpc>
              <a:spcPct val="90000"/>
            </a:lnSpc>
            <a:spcBef>
              <a:spcPct val="0"/>
            </a:spcBef>
            <a:spcAft>
              <a:spcPct val="15000"/>
            </a:spcAft>
            <a:buChar char="••"/>
          </a:pPr>
          <a:r>
            <a:rPr lang="tr-TR" sz="3200" kern="1200" dirty="0" smtClean="0">
              <a:latin typeface="Times New Roman" panose="02020603050405020304" pitchFamily="18" charset="0"/>
              <a:cs typeface="Times New Roman" panose="02020603050405020304" pitchFamily="18" charset="0"/>
            </a:rPr>
            <a:t>belirsizlikten korkmayan</a:t>
          </a:r>
          <a:endParaRPr lang="tr-TR" sz="3200" kern="1200" dirty="0">
            <a:latin typeface="Times New Roman" panose="02020603050405020304" pitchFamily="18" charset="0"/>
            <a:cs typeface="Times New Roman" panose="02020603050405020304" pitchFamily="18" charset="0"/>
          </a:endParaRPr>
        </a:p>
        <a:p>
          <a:pPr marL="285750" lvl="1" indent="-285750" algn="l" defTabSz="1422400" rtl="0">
            <a:lnSpc>
              <a:spcPct val="90000"/>
            </a:lnSpc>
            <a:spcBef>
              <a:spcPct val="0"/>
            </a:spcBef>
            <a:spcAft>
              <a:spcPct val="15000"/>
            </a:spcAft>
            <a:buChar char="••"/>
          </a:pPr>
          <a:r>
            <a:rPr lang="tr-TR" sz="3200" kern="1200" dirty="0" smtClean="0">
              <a:latin typeface="Times New Roman" panose="02020603050405020304" pitchFamily="18" charset="0"/>
              <a:cs typeface="Times New Roman" panose="02020603050405020304" pitchFamily="18" charset="0"/>
            </a:rPr>
            <a:t>riskten kaçınmayan</a:t>
          </a:r>
          <a:endParaRPr lang="tr-TR" sz="3200" kern="1200" dirty="0">
            <a:latin typeface="Times New Roman" panose="02020603050405020304" pitchFamily="18" charset="0"/>
            <a:cs typeface="Times New Roman" panose="02020603050405020304" pitchFamily="18" charset="0"/>
          </a:endParaRPr>
        </a:p>
      </dsp:txBody>
      <dsp:txXfrm rot="-5400000">
        <a:off x="3785616" y="568642"/>
        <a:ext cx="6570282" cy="2952115"/>
      </dsp:txXfrm>
    </dsp:sp>
    <dsp:sp modelId="{A3C2CB1B-5391-4136-9717-653715BDA141}">
      <dsp:nvSpPr>
        <dsp:cNvPr id="0" name=""/>
        <dsp:cNvSpPr/>
      </dsp:nvSpPr>
      <dsp:spPr>
        <a:xfrm>
          <a:off x="0" y="0"/>
          <a:ext cx="3785616" cy="4089399"/>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tr-TR" sz="3200" kern="1200" dirty="0" smtClean="0">
              <a:latin typeface="Times New Roman" panose="02020603050405020304" pitchFamily="18" charset="0"/>
              <a:cs typeface="Times New Roman" panose="02020603050405020304" pitchFamily="18" charset="0"/>
            </a:rPr>
            <a:t>Bütüncül düşünceyi benimseyen bireyler (</a:t>
          </a:r>
          <a:r>
            <a:rPr lang="tr-TR" sz="3200" kern="1200" dirty="0" err="1" smtClean="0">
              <a:latin typeface="Times New Roman" panose="02020603050405020304" pitchFamily="18" charset="0"/>
              <a:cs typeface="Times New Roman" panose="02020603050405020304" pitchFamily="18" charset="0"/>
            </a:rPr>
            <a:t>Sanchez</a:t>
          </a:r>
          <a:r>
            <a:rPr lang="tr-TR" sz="3200" kern="1200" dirty="0" smtClean="0">
              <a:latin typeface="Times New Roman" panose="02020603050405020304" pitchFamily="18" charset="0"/>
              <a:cs typeface="Times New Roman" panose="02020603050405020304" pitchFamily="18" charset="0"/>
            </a:rPr>
            <a:t> vd., 2011)</a:t>
          </a:r>
          <a:endParaRPr lang="tr-TR" sz="3200" kern="1200" dirty="0">
            <a:latin typeface="Times New Roman" panose="02020603050405020304" pitchFamily="18" charset="0"/>
            <a:cs typeface="Times New Roman" panose="02020603050405020304" pitchFamily="18" charset="0"/>
          </a:endParaRPr>
        </a:p>
      </dsp:txBody>
      <dsp:txXfrm>
        <a:off x="184799" y="184799"/>
        <a:ext cx="3416018" cy="37198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A36DCF-F7C4-4699-841D-9F1224055E99}">
      <dsp:nvSpPr>
        <dsp:cNvPr id="0" name=""/>
        <dsp:cNvSpPr/>
      </dsp:nvSpPr>
      <dsp:spPr>
        <a:xfrm>
          <a:off x="-4919424" y="-753830"/>
          <a:ext cx="5858998" cy="5858998"/>
        </a:xfrm>
        <a:prstGeom prst="blockArc">
          <a:avLst>
            <a:gd name="adj1" fmla="val 18900000"/>
            <a:gd name="adj2" fmla="val 2700000"/>
            <a:gd name="adj3" fmla="val 369"/>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5BCC49-B9EF-43B4-B5BB-2CE4B56FBB3F}">
      <dsp:nvSpPr>
        <dsp:cNvPr id="0" name=""/>
        <dsp:cNvSpPr/>
      </dsp:nvSpPr>
      <dsp:spPr>
        <a:xfrm>
          <a:off x="604289" y="435133"/>
          <a:ext cx="9851585" cy="870267"/>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90775" tIns="55880" rIns="55880" bIns="55880" numCol="1" spcCol="1270" anchor="ctr" anchorCtr="0">
          <a:noAutofit/>
        </a:bodyPr>
        <a:lstStyle/>
        <a:p>
          <a:pPr lvl="0" algn="l" defTabSz="977900" rtl="0">
            <a:lnSpc>
              <a:spcPct val="90000"/>
            </a:lnSpc>
            <a:spcBef>
              <a:spcPct val="0"/>
            </a:spcBef>
            <a:spcAft>
              <a:spcPct val="35000"/>
            </a:spcAft>
          </a:pPr>
          <a:r>
            <a:rPr lang="tr-TR" sz="2200" b="1" kern="1200" dirty="0" smtClean="0">
              <a:latin typeface="Times New Roman" panose="02020603050405020304" pitchFamily="18" charset="0"/>
              <a:cs typeface="Times New Roman" panose="02020603050405020304" pitchFamily="18" charset="0"/>
            </a:rPr>
            <a:t>Yenilikçiler=Risk alanlar </a:t>
          </a:r>
          <a:r>
            <a:rPr lang="tr-TR" sz="2200" kern="1200" dirty="0" smtClean="0">
              <a:latin typeface="Times New Roman" panose="02020603050405020304" pitchFamily="18" charset="0"/>
              <a:cs typeface="Times New Roman" panose="02020603050405020304" pitchFamily="18" charset="0"/>
            </a:rPr>
            <a:t>(Demir, 2006)</a:t>
          </a:r>
          <a:endParaRPr lang="tr-TR" sz="2200" kern="1200" dirty="0">
            <a:latin typeface="Times New Roman" panose="02020603050405020304" pitchFamily="18" charset="0"/>
            <a:cs typeface="Times New Roman" panose="02020603050405020304" pitchFamily="18" charset="0"/>
          </a:endParaRPr>
        </a:p>
      </dsp:txBody>
      <dsp:txXfrm>
        <a:off x="604289" y="435133"/>
        <a:ext cx="9851585" cy="870267"/>
      </dsp:txXfrm>
    </dsp:sp>
    <dsp:sp modelId="{74404EFB-F215-4F96-B350-A2E7E6F9B42A}">
      <dsp:nvSpPr>
        <dsp:cNvPr id="0" name=""/>
        <dsp:cNvSpPr/>
      </dsp:nvSpPr>
      <dsp:spPr>
        <a:xfrm>
          <a:off x="60372" y="326350"/>
          <a:ext cx="1087834" cy="1087834"/>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59E1EA42-64C3-4C5C-9E54-039FF36A2766}">
      <dsp:nvSpPr>
        <dsp:cNvPr id="0" name=""/>
        <dsp:cNvSpPr/>
      </dsp:nvSpPr>
      <dsp:spPr>
        <a:xfrm>
          <a:off x="920631" y="1740535"/>
          <a:ext cx="9535243" cy="870267"/>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90775" tIns="55880" rIns="55880" bIns="55880" numCol="1" spcCol="1270" anchor="ctr" anchorCtr="0">
          <a:noAutofit/>
        </a:bodyPr>
        <a:lstStyle/>
        <a:p>
          <a:pPr lvl="0" algn="l" defTabSz="977900" rtl="0">
            <a:lnSpc>
              <a:spcPct val="90000"/>
            </a:lnSpc>
            <a:spcBef>
              <a:spcPct val="0"/>
            </a:spcBef>
            <a:spcAft>
              <a:spcPct val="35000"/>
            </a:spcAft>
          </a:pPr>
          <a:r>
            <a:rPr lang="tr-TR" sz="2200" kern="1200" smtClean="0">
              <a:latin typeface="Times New Roman" panose="02020603050405020304" pitchFamily="18" charset="0"/>
              <a:cs typeface="Times New Roman" panose="02020603050405020304" pitchFamily="18" charset="0"/>
            </a:rPr>
            <a:t>kişinin riske yönelik toleransı arttıkça, yenilikçi davranış düzeyi de güçlenmekte </a:t>
          </a:r>
          <a:endParaRPr lang="tr-TR" sz="2200" kern="1200">
            <a:latin typeface="Times New Roman" panose="02020603050405020304" pitchFamily="18" charset="0"/>
            <a:cs typeface="Times New Roman" panose="02020603050405020304" pitchFamily="18" charset="0"/>
          </a:endParaRPr>
        </a:p>
      </dsp:txBody>
      <dsp:txXfrm>
        <a:off x="920631" y="1740535"/>
        <a:ext cx="9535243" cy="870267"/>
      </dsp:txXfrm>
    </dsp:sp>
    <dsp:sp modelId="{3814F7B9-8306-483D-9571-897D977834BD}">
      <dsp:nvSpPr>
        <dsp:cNvPr id="0" name=""/>
        <dsp:cNvSpPr/>
      </dsp:nvSpPr>
      <dsp:spPr>
        <a:xfrm>
          <a:off x="376714" y="1631751"/>
          <a:ext cx="1087834" cy="1087834"/>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6408B03F-678F-4EAF-9ADA-022DD94F0607}">
      <dsp:nvSpPr>
        <dsp:cNvPr id="0" name=""/>
        <dsp:cNvSpPr/>
      </dsp:nvSpPr>
      <dsp:spPr>
        <a:xfrm>
          <a:off x="604289" y="3045936"/>
          <a:ext cx="9851585" cy="870267"/>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90775" tIns="55880" rIns="55880" bIns="55880" numCol="1" spcCol="1270" anchor="ctr" anchorCtr="0">
          <a:noAutofit/>
        </a:bodyPr>
        <a:lstStyle/>
        <a:p>
          <a:pPr lvl="0" algn="l" defTabSz="977900" rtl="0">
            <a:lnSpc>
              <a:spcPct val="90000"/>
            </a:lnSpc>
            <a:spcBef>
              <a:spcPct val="0"/>
            </a:spcBef>
            <a:spcAft>
              <a:spcPct val="35000"/>
            </a:spcAft>
          </a:pPr>
          <a:r>
            <a:rPr lang="tr-TR" sz="2200" kern="1200" smtClean="0">
              <a:latin typeface="Times New Roman" panose="02020603050405020304" pitchFamily="18" charset="0"/>
              <a:cs typeface="Times New Roman" panose="02020603050405020304" pitchFamily="18" charset="0"/>
            </a:rPr>
            <a:t>Risk alma eğilimi arttıkça, kişilerin daha bütüncül düşünme düzeyleri artmakta, diğer taraftan analitik düşünme düzeyleri azalmakta (Wenhong ve Liuying, 2010) </a:t>
          </a:r>
          <a:endParaRPr lang="tr-TR" sz="2200" kern="1200">
            <a:latin typeface="Times New Roman" panose="02020603050405020304" pitchFamily="18" charset="0"/>
            <a:cs typeface="Times New Roman" panose="02020603050405020304" pitchFamily="18" charset="0"/>
          </a:endParaRPr>
        </a:p>
      </dsp:txBody>
      <dsp:txXfrm>
        <a:off x="604289" y="3045936"/>
        <a:ext cx="9851585" cy="870267"/>
      </dsp:txXfrm>
    </dsp:sp>
    <dsp:sp modelId="{65CAE56A-51E5-45B4-B163-A36DF9CE0F43}">
      <dsp:nvSpPr>
        <dsp:cNvPr id="0" name=""/>
        <dsp:cNvSpPr/>
      </dsp:nvSpPr>
      <dsp:spPr>
        <a:xfrm>
          <a:off x="60372" y="2937153"/>
          <a:ext cx="1087834" cy="1087834"/>
        </a:xfrm>
        <a:prstGeom prst="ellipse">
          <a:avLst/>
        </a:prstGeom>
        <a:solidFill>
          <a:schemeClr val="lt1">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ADC505-4BD7-4883-9E3E-15BA11FB8612}">
      <dsp:nvSpPr>
        <dsp:cNvPr id="0" name=""/>
        <dsp:cNvSpPr/>
      </dsp:nvSpPr>
      <dsp:spPr>
        <a:xfrm>
          <a:off x="0" y="1162211"/>
          <a:ext cx="8187604" cy="1612800"/>
        </a:xfrm>
        <a:prstGeom prst="rect">
          <a:avLst/>
        </a:prstGeom>
        <a:solidFill>
          <a:schemeClr val="dk1">
            <a:alpha val="90000"/>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AC0D0843-1144-441C-8314-0A6A454D37F1}">
      <dsp:nvSpPr>
        <dsp:cNvPr id="0" name=""/>
        <dsp:cNvSpPr/>
      </dsp:nvSpPr>
      <dsp:spPr>
        <a:xfrm>
          <a:off x="409380" y="217570"/>
          <a:ext cx="7283766" cy="188928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16630" tIns="0" rIns="216630" bIns="0" numCol="1" spcCol="1270" anchor="ctr" anchorCtr="0">
          <a:noAutofit/>
        </a:bodyPr>
        <a:lstStyle/>
        <a:p>
          <a:pPr lvl="0" algn="l" defTabSz="755650">
            <a:lnSpc>
              <a:spcPct val="90000"/>
            </a:lnSpc>
            <a:spcBef>
              <a:spcPct val="0"/>
            </a:spcBef>
            <a:spcAft>
              <a:spcPct val="35000"/>
            </a:spcAft>
          </a:pPr>
          <a:endParaRPr lang="tr-TR" sz="1700" b="1" kern="1200" dirty="0" smtClean="0"/>
        </a:p>
        <a:p>
          <a:pPr lvl="0" algn="just" defTabSz="755650">
            <a:lnSpc>
              <a:spcPct val="90000"/>
            </a:lnSpc>
            <a:spcBef>
              <a:spcPct val="0"/>
            </a:spcBef>
            <a:spcAft>
              <a:spcPct val="35000"/>
            </a:spcAft>
          </a:pPr>
          <a:r>
            <a:rPr lang="tr-TR" sz="2400" b="1" kern="1200" dirty="0" smtClean="0"/>
            <a:t>AS:</a:t>
          </a:r>
          <a:r>
            <a:rPr lang="tr-TR" sz="2400" kern="1200" dirty="0" smtClean="0"/>
            <a:t> Bütüncül düşünme tarzına sahip tüketicilerin yenilikçilik düzeyi, analitik düşünce tarzına sahip tüketicilerinkinden daha yüksek midir?</a:t>
          </a:r>
        </a:p>
        <a:p>
          <a:pPr lvl="0" algn="l" defTabSz="755650">
            <a:lnSpc>
              <a:spcPct val="90000"/>
            </a:lnSpc>
            <a:spcBef>
              <a:spcPct val="0"/>
            </a:spcBef>
            <a:spcAft>
              <a:spcPct val="35000"/>
            </a:spcAft>
          </a:pPr>
          <a:endParaRPr lang="tr-TR" sz="1700" kern="1200" dirty="0"/>
        </a:p>
      </dsp:txBody>
      <dsp:txXfrm>
        <a:off x="501607" y="309797"/>
        <a:ext cx="7099312" cy="170482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4A2DF-50A9-409E-89FE-DAC00B8BD3FE}">
      <dsp:nvSpPr>
        <dsp:cNvPr id="0" name=""/>
        <dsp:cNvSpPr/>
      </dsp:nvSpPr>
      <dsp:spPr>
        <a:xfrm>
          <a:off x="692965" y="0"/>
          <a:ext cx="7853604" cy="3856844"/>
        </a:xfrm>
        <a:prstGeom prst="rightArrow">
          <a:avLst/>
        </a:prstGeom>
        <a:solidFill>
          <a:schemeClr val="dk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8C5AD17-F9D3-43EA-A59C-E937716650A0}">
      <dsp:nvSpPr>
        <dsp:cNvPr id="0" name=""/>
        <dsp:cNvSpPr/>
      </dsp:nvSpPr>
      <dsp:spPr>
        <a:xfrm>
          <a:off x="101057" y="1157053"/>
          <a:ext cx="9037420" cy="1542737"/>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tr-TR" sz="2500" kern="1200" smtClean="0"/>
            <a:t>Akıllı telefonlar için yeniliği benimseyen kategorilerinin (yenilikçiler, erken benimseyenler, erken çoğunluk, geç çoğunluk ve takipçiler) bütüncül ve analitik yaklaşım açısından farklılıklarının belirlenmesi</a:t>
          </a:r>
          <a:endParaRPr lang="tr-TR" sz="2500" kern="1200"/>
        </a:p>
      </dsp:txBody>
      <dsp:txXfrm>
        <a:off x="176367" y="1232363"/>
        <a:ext cx="8886800" cy="139211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4DEFC7-0363-44A3-9D02-57DADBFE0E8C}">
      <dsp:nvSpPr>
        <dsp:cNvPr id="0" name=""/>
        <dsp:cNvSpPr/>
      </dsp:nvSpPr>
      <dsp:spPr>
        <a:xfrm>
          <a:off x="753427" y="0"/>
          <a:ext cx="8538845" cy="4041775"/>
        </a:xfrm>
        <a:prstGeom prst="rightArrow">
          <a:avLst/>
        </a:prstGeom>
        <a:solidFill>
          <a:schemeClr val="dk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9A67CE-1AE8-4F75-BDDE-4A34175A625E}">
      <dsp:nvSpPr>
        <dsp:cNvPr id="0" name=""/>
        <dsp:cNvSpPr/>
      </dsp:nvSpPr>
      <dsp:spPr>
        <a:xfrm>
          <a:off x="0" y="1212532"/>
          <a:ext cx="3013710" cy="161671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r-TR" sz="3200" kern="1200" smtClean="0">
              <a:latin typeface="Times New Roman" panose="02020603050405020304" pitchFamily="18" charset="0"/>
              <a:cs typeface="Times New Roman" panose="02020603050405020304" pitchFamily="18" charset="0"/>
            </a:rPr>
            <a:t>Tanımlayıcı araştırma </a:t>
          </a:r>
          <a:endParaRPr lang="tr-TR" sz="3200" kern="1200">
            <a:latin typeface="Times New Roman" panose="02020603050405020304" pitchFamily="18" charset="0"/>
            <a:cs typeface="Times New Roman" panose="02020603050405020304" pitchFamily="18" charset="0"/>
          </a:endParaRPr>
        </a:p>
      </dsp:txBody>
      <dsp:txXfrm>
        <a:off x="78921" y="1291453"/>
        <a:ext cx="2855868" cy="1458868"/>
      </dsp:txXfrm>
    </dsp:sp>
    <dsp:sp modelId="{2C595C2D-2AE9-4E8F-9523-ADE5B1A4030F}">
      <dsp:nvSpPr>
        <dsp:cNvPr id="0" name=""/>
        <dsp:cNvSpPr/>
      </dsp:nvSpPr>
      <dsp:spPr>
        <a:xfrm>
          <a:off x="3515995" y="1212532"/>
          <a:ext cx="3013710" cy="161671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r-TR" sz="3200" kern="1200" smtClean="0">
              <a:latin typeface="Times New Roman" panose="02020603050405020304" pitchFamily="18" charset="0"/>
              <a:cs typeface="Times New Roman" panose="02020603050405020304" pitchFamily="18" charset="0"/>
            </a:rPr>
            <a:t>Birincil veri</a:t>
          </a:r>
          <a:endParaRPr lang="tr-TR" sz="3200" kern="1200">
            <a:latin typeface="Times New Roman" panose="02020603050405020304" pitchFamily="18" charset="0"/>
            <a:cs typeface="Times New Roman" panose="02020603050405020304" pitchFamily="18" charset="0"/>
          </a:endParaRPr>
        </a:p>
      </dsp:txBody>
      <dsp:txXfrm>
        <a:off x="3594916" y="1291453"/>
        <a:ext cx="2855868" cy="1458868"/>
      </dsp:txXfrm>
    </dsp:sp>
    <dsp:sp modelId="{42731410-E75B-4E5C-9D23-72AA8B17F656}">
      <dsp:nvSpPr>
        <dsp:cNvPr id="0" name=""/>
        <dsp:cNvSpPr/>
      </dsp:nvSpPr>
      <dsp:spPr>
        <a:xfrm>
          <a:off x="7031990" y="1212532"/>
          <a:ext cx="3013710" cy="161671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r-TR" sz="3200" kern="1200" smtClean="0">
              <a:latin typeface="Times New Roman" panose="02020603050405020304" pitchFamily="18" charset="0"/>
              <a:cs typeface="Times New Roman" panose="02020603050405020304" pitchFamily="18" charset="0"/>
            </a:rPr>
            <a:t>Soru kağıdı yöntemi</a:t>
          </a:r>
          <a:endParaRPr lang="tr-TR" sz="3200" kern="1200">
            <a:latin typeface="Times New Roman" panose="02020603050405020304" pitchFamily="18" charset="0"/>
            <a:cs typeface="Times New Roman" panose="02020603050405020304" pitchFamily="18" charset="0"/>
          </a:endParaRPr>
        </a:p>
      </dsp:txBody>
      <dsp:txXfrm>
        <a:off x="7110911" y="1291453"/>
        <a:ext cx="2855868" cy="14588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65EF4-F224-420A-9510-5D4DF06ADFCF}">
      <dsp:nvSpPr>
        <dsp:cNvPr id="0" name=""/>
        <dsp:cNvSpPr/>
      </dsp:nvSpPr>
      <dsp:spPr>
        <a:xfrm>
          <a:off x="0" y="0"/>
          <a:ext cx="8938260" cy="1305401"/>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kern="1200" dirty="0" smtClean="0">
              <a:latin typeface="Times New Roman" panose="02020603050405020304" pitchFamily="18" charset="0"/>
              <a:cs typeface="Times New Roman" panose="02020603050405020304" pitchFamily="18" charset="0"/>
            </a:rPr>
            <a:t>Hangi akıllı telefon markasını kullandıkları ve söz konusu akıllı telefonu tahmini ne kadar süredir kullanmakta oldukları açık uçlu olarak </a:t>
          </a:r>
          <a:endParaRPr lang="tr-TR" sz="2400" kern="1200" dirty="0">
            <a:latin typeface="Times New Roman" panose="02020603050405020304" pitchFamily="18" charset="0"/>
            <a:cs typeface="Times New Roman" panose="02020603050405020304" pitchFamily="18" charset="0"/>
          </a:endParaRPr>
        </a:p>
      </dsp:txBody>
      <dsp:txXfrm>
        <a:off x="38234" y="38234"/>
        <a:ext cx="7529629" cy="1228933"/>
      </dsp:txXfrm>
    </dsp:sp>
    <dsp:sp modelId="{C5E0AC92-08C0-40B2-9B17-1E1B4D5EBA50}">
      <dsp:nvSpPr>
        <dsp:cNvPr id="0" name=""/>
        <dsp:cNvSpPr/>
      </dsp:nvSpPr>
      <dsp:spPr>
        <a:xfrm>
          <a:off x="788669" y="1522968"/>
          <a:ext cx="8938260" cy="1305401"/>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kern="1200" dirty="0" smtClean="0">
              <a:latin typeface="Times New Roman" panose="02020603050405020304" pitchFamily="18" charset="0"/>
              <a:cs typeface="Times New Roman" panose="02020603050405020304" pitchFamily="18" charset="0"/>
            </a:rPr>
            <a:t>Düşünme tarzlarını ölçmeye yönelik </a:t>
          </a:r>
          <a:r>
            <a:rPr lang="tr-TR" sz="2400" kern="1200" dirty="0" err="1" smtClean="0">
              <a:latin typeface="Times New Roman" panose="02020603050405020304" pitchFamily="18" charset="0"/>
              <a:cs typeface="Times New Roman" panose="02020603050405020304" pitchFamily="18" charset="0"/>
            </a:rPr>
            <a:t>Choi</a:t>
          </a:r>
          <a:r>
            <a:rPr lang="tr-TR" sz="2400" kern="1200" dirty="0" smtClean="0">
              <a:latin typeface="Times New Roman" panose="02020603050405020304" pitchFamily="18" charset="0"/>
              <a:cs typeface="Times New Roman" panose="02020603050405020304" pitchFamily="18" charset="0"/>
            </a:rPr>
            <a:t> vd. (2003) tarafından geliştirilen 8 ifadeden oluşan ölçek - 5’li </a:t>
          </a:r>
          <a:r>
            <a:rPr lang="tr-TR" sz="2400" kern="1200" dirty="0" err="1" smtClean="0">
              <a:latin typeface="Times New Roman" panose="02020603050405020304" pitchFamily="18" charset="0"/>
              <a:cs typeface="Times New Roman" panose="02020603050405020304" pitchFamily="18" charset="0"/>
            </a:rPr>
            <a:t>Likert</a:t>
          </a:r>
          <a:r>
            <a:rPr lang="tr-TR" sz="2400" kern="1200" dirty="0" smtClean="0">
              <a:latin typeface="Times New Roman" panose="02020603050405020304" pitchFamily="18" charset="0"/>
              <a:cs typeface="Times New Roman" panose="02020603050405020304" pitchFamily="18" charset="0"/>
            </a:rPr>
            <a:t> Tipi ölçek +Fikrim yok seçeneği</a:t>
          </a:r>
          <a:endParaRPr lang="tr-TR" sz="2400" kern="1200" dirty="0">
            <a:latin typeface="Times New Roman" panose="02020603050405020304" pitchFamily="18" charset="0"/>
            <a:cs typeface="Times New Roman" panose="02020603050405020304" pitchFamily="18" charset="0"/>
          </a:endParaRPr>
        </a:p>
      </dsp:txBody>
      <dsp:txXfrm>
        <a:off x="826903" y="1561202"/>
        <a:ext cx="7224611" cy="1228933"/>
      </dsp:txXfrm>
    </dsp:sp>
    <dsp:sp modelId="{CD603CCE-075A-46F0-8932-5F0061D50981}">
      <dsp:nvSpPr>
        <dsp:cNvPr id="0" name=""/>
        <dsp:cNvSpPr/>
      </dsp:nvSpPr>
      <dsp:spPr>
        <a:xfrm>
          <a:off x="1577339" y="3045936"/>
          <a:ext cx="8938260" cy="1305401"/>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tr-TR" sz="2400" kern="1200" smtClean="0">
              <a:latin typeface="Times New Roman" panose="02020603050405020304" pitchFamily="18" charset="0"/>
              <a:cs typeface="Times New Roman" panose="02020603050405020304" pitchFamily="18" charset="0"/>
            </a:rPr>
            <a:t>Demografik bilgilerini ortaya koymak amacıyla 4 soru </a:t>
          </a:r>
          <a:endParaRPr lang="tr-TR" sz="2400" kern="1200" dirty="0">
            <a:latin typeface="Times New Roman" panose="02020603050405020304" pitchFamily="18" charset="0"/>
            <a:cs typeface="Times New Roman" panose="02020603050405020304" pitchFamily="18" charset="0"/>
          </a:endParaRPr>
        </a:p>
      </dsp:txBody>
      <dsp:txXfrm>
        <a:off x="1615573" y="3084170"/>
        <a:ext cx="7224611" cy="1228933"/>
      </dsp:txXfrm>
    </dsp:sp>
    <dsp:sp modelId="{7A56A923-85D3-4D81-901B-5634D2AFAE69}">
      <dsp:nvSpPr>
        <dsp:cNvPr id="0" name=""/>
        <dsp:cNvSpPr/>
      </dsp:nvSpPr>
      <dsp:spPr>
        <a:xfrm>
          <a:off x="8089749" y="989929"/>
          <a:ext cx="848510" cy="848510"/>
        </a:xfrm>
        <a:prstGeom prst="downArrow">
          <a:avLst>
            <a:gd name="adj1" fmla="val 55000"/>
            <a:gd name="adj2" fmla="val 45000"/>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tr-TR" sz="2400" kern="1200">
            <a:latin typeface="Times New Roman" panose="02020603050405020304" pitchFamily="18" charset="0"/>
            <a:cs typeface="Times New Roman" panose="02020603050405020304" pitchFamily="18" charset="0"/>
          </a:endParaRPr>
        </a:p>
      </dsp:txBody>
      <dsp:txXfrm>
        <a:off x="8280664" y="989929"/>
        <a:ext cx="466680" cy="638504"/>
      </dsp:txXfrm>
    </dsp:sp>
    <dsp:sp modelId="{9619A6C9-5090-4341-B449-2DC15BAE8B8A}">
      <dsp:nvSpPr>
        <dsp:cNvPr id="0" name=""/>
        <dsp:cNvSpPr/>
      </dsp:nvSpPr>
      <dsp:spPr>
        <a:xfrm>
          <a:off x="8878419" y="2504195"/>
          <a:ext cx="848510" cy="848510"/>
        </a:xfrm>
        <a:prstGeom prst="downArrow">
          <a:avLst>
            <a:gd name="adj1" fmla="val 55000"/>
            <a:gd name="adj2" fmla="val 45000"/>
          </a:avLst>
        </a:prstGeom>
        <a:solidFill>
          <a:schemeClr val="lt1">
            <a:alpha val="90000"/>
            <a:tint val="40000"/>
            <a:hueOff val="0"/>
            <a:satOff val="0"/>
            <a:lumOff val="0"/>
            <a:alphaOff val="0"/>
          </a:schemeClr>
        </a:solidFill>
        <a:ln w="6350" cap="flat" cmpd="sng" algn="ctr">
          <a:solidFill>
            <a:schemeClr val="dk1">
              <a:alpha val="9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tr-TR" sz="2400" kern="1200">
            <a:latin typeface="Times New Roman" panose="02020603050405020304" pitchFamily="18" charset="0"/>
            <a:cs typeface="Times New Roman" panose="02020603050405020304" pitchFamily="18" charset="0"/>
          </a:endParaRPr>
        </a:p>
      </dsp:txBody>
      <dsp:txXfrm>
        <a:off x="9069334" y="2504195"/>
        <a:ext cx="466680" cy="638504"/>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0.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1382D5-45CB-4B94-86CD-3C9F3EE1F5BF}" type="datetimeFigureOut">
              <a:rPr lang="tr-TR" smtClean="0"/>
              <a:t>07.10.2016</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FBA0E22-FC77-4FD4-AB91-D2BE6B4D20FC}" type="slidenum">
              <a:rPr lang="tr-TR" smtClean="0"/>
              <a:t>‹#›</a:t>
            </a:fld>
            <a:endParaRPr lang="tr-TR"/>
          </a:p>
        </p:txBody>
      </p:sp>
    </p:spTree>
    <p:extLst>
      <p:ext uri="{BB962C8B-B14F-4D97-AF65-F5344CB8AC3E}">
        <p14:creationId xmlns:p14="http://schemas.microsoft.com/office/powerpoint/2010/main" val="23074121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89CDF1-773A-48C4-A37A-4D244CC3D180}" type="datetimeFigureOut">
              <a:rPr lang="tr-TR" smtClean="0"/>
              <a:t>07.10.2016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2861B1-1C47-4B85-BD53-813B62BF4438}" type="slidenum">
              <a:rPr lang="tr-TR" smtClean="0"/>
              <a:t>‹#›</a:t>
            </a:fld>
            <a:endParaRPr lang="tr-TR"/>
          </a:p>
        </p:txBody>
      </p:sp>
    </p:spTree>
    <p:extLst>
      <p:ext uri="{BB962C8B-B14F-4D97-AF65-F5344CB8AC3E}">
        <p14:creationId xmlns:p14="http://schemas.microsoft.com/office/powerpoint/2010/main" val="4086086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1</a:t>
            </a:fld>
            <a:endParaRPr lang="tr-TR"/>
          </a:p>
        </p:txBody>
      </p:sp>
    </p:spTree>
    <p:extLst>
      <p:ext uri="{BB962C8B-B14F-4D97-AF65-F5344CB8AC3E}">
        <p14:creationId xmlns:p14="http://schemas.microsoft.com/office/powerpoint/2010/main" val="15107912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10</a:t>
            </a:fld>
            <a:endParaRPr lang="tr-TR"/>
          </a:p>
        </p:txBody>
      </p:sp>
    </p:spTree>
    <p:extLst>
      <p:ext uri="{BB962C8B-B14F-4D97-AF65-F5344CB8AC3E}">
        <p14:creationId xmlns:p14="http://schemas.microsoft.com/office/powerpoint/2010/main" val="22740259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11</a:t>
            </a:fld>
            <a:endParaRPr lang="tr-TR"/>
          </a:p>
        </p:txBody>
      </p:sp>
    </p:spTree>
    <p:extLst>
      <p:ext uri="{BB962C8B-B14F-4D97-AF65-F5344CB8AC3E}">
        <p14:creationId xmlns:p14="http://schemas.microsoft.com/office/powerpoint/2010/main" val="12902857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12</a:t>
            </a:fld>
            <a:endParaRPr lang="tr-TR"/>
          </a:p>
        </p:txBody>
      </p:sp>
    </p:spTree>
    <p:extLst>
      <p:ext uri="{BB962C8B-B14F-4D97-AF65-F5344CB8AC3E}">
        <p14:creationId xmlns:p14="http://schemas.microsoft.com/office/powerpoint/2010/main" val="881728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13</a:t>
            </a:fld>
            <a:endParaRPr lang="tr-TR"/>
          </a:p>
        </p:txBody>
      </p:sp>
    </p:spTree>
    <p:extLst>
      <p:ext uri="{BB962C8B-B14F-4D97-AF65-F5344CB8AC3E}">
        <p14:creationId xmlns:p14="http://schemas.microsoft.com/office/powerpoint/2010/main" val="2544597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smtClean="0">
                <a:solidFill>
                  <a:schemeClr val="tx1"/>
                </a:solidFill>
                <a:effectLst/>
                <a:latin typeface="+mn-lt"/>
                <a:ea typeface="+mn-ea"/>
                <a:cs typeface="+mn-cs"/>
              </a:rPr>
              <a:t>Çalışmanın amaçları, araştırma sorusuna uygun olarak tanımlayıcı araştırma yöntemi benimsenmiştir. Araştırma sorusunun testi için, birincil veriler kullanılmasına karar verilmiş ve çok sayıda veriye ihtiyaç duyulduğundan, verilerin toplanmasında soru kâğıdı yöntemi tercih edilmiştir. </a:t>
            </a:r>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14</a:t>
            </a:fld>
            <a:endParaRPr lang="tr-TR"/>
          </a:p>
        </p:txBody>
      </p:sp>
    </p:spTree>
    <p:extLst>
      <p:ext uri="{BB962C8B-B14F-4D97-AF65-F5344CB8AC3E}">
        <p14:creationId xmlns:p14="http://schemas.microsoft.com/office/powerpoint/2010/main" val="34262701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katılımcıların yeniliğin benimseme kategorilerine göre bölümlendirmek için gerekli olan bilgilerden </a:t>
            </a:r>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15</a:t>
            </a:fld>
            <a:endParaRPr lang="tr-TR"/>
          </a:p>
        </p:txBody>
      </p:sp>
    </p:spTree>
    <p:extLst>
      <p:ext uri="{BB962C8B-B14F-4D97-AF65-F5344CB8AC3E}">
        <p14:creationId xmlns:p14="http://schemas.microsoft.com/office/powerpoint/2010/main" val="27753526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17’si eksik cevaplama 17’si ise akıllı telefon modelinin piyasaya çıkış tarihi tespit edilememesi nedeniyle analize dahil edilmemiştir.</a:t>
            </a:r>
          </a:p>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16</a:t>
            </a:fld>
            <a:endParaRPr lang="tr-TR"/>
          </a:p>
        </p:txBody>
      </p:sp>
    </p:spTree>
    <p:extLst>
      <p:ext uri="{BB962C8B-B14F-4D97-AF65-F5344CB8AC3E}">
        <p14:creationId xmlns:p14="http://schemas.microsoft.com/office/powerpoint/2010/main" val="13881619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17</a:t>
            </a:fld>
            <a:endParaRPr lang="tr-TR"/>
          </a:p>
        </p:txBody>
      </p:sp>
    </p:spTree>
    <p:extLst>
      <p:ext uri="{BB962C8B-B14F-4D97-AF65-F5344CB8AC3E}">
        <p14:creationId xmlns:p14="http://schemas.microsoft.com/office/powerpoint/2010/main" val="26602009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smtClean="0"/>
              <a:t>Genel olarak kabul edilen ve istenen durum verinin, tesadüfi örneklem yöntemiyle toplanmasıdır. Fakat sosyal bilimlerde genellikle örneklem çerçevesi çok geniş olduğundan ya da örneklem listesine ulaşılamadığından dolayı tesadüfi (olasılıklı) örnekleme ile veri toplamak zordur. Hatta veriler tesadüfi yöntemle toplansa bile, tesadüfilik özelliği taşımama riski vardır. Dolayısıyla elde edilen verinin istatistikî analizlere uygun olup olmadığının belirlenmesi amacıyla </a:t>
            </a:r>
            <a:r>
              <a:rPr lang="tr-TR" dirty="0" err="1" smtClean="0"/>
              <a:t>tesadüfiliğinin</a:t>
            </a:r>
            <a:r>
              <a:rPr lang="tr-TR" dirty="0" smtClean="0"/>
              <a:t> kontrol edilmesi gerekmektedir.</a:t>
            </a:r>
            <a:r>
              <a:rPr lang="tr-TR" sz="1200" kern="1200" dirty="0" smtClean="0">
                <a:solidFill>
                  <a:schemeClr val="tx1"/>
                </a:solidFill>
                <a:effectLst/>
                <a:latin typeface="+mn-lt"/>
                <a:ea typeface="+mn-ea"/>
                <a:cs typeface="+mn-cs"/>
              </a:rPr>
              <a:t> Run testi sonuçlarına göre;   p &gt; 0.05 iken z değerlerinin  %95 güven düzeyinde   +-1,96 aralığında olması verilerin rastgele olduğunu göstermektedir. Tüm değişkenler için verinin tesadüfî dağıldığı tespit edilmiş olup ve bu durum, elde edilen veriye parametrik karakterli istatistik analizi yapılmasına imkân vermektedir. Ayrıca ki kare testi uygulanmıştır (Kavak, 2013,s. 252). Ölçekte yer alan tüm ifadeler için analiz istatistiksel olarak anlamlı (p</a:t>
            </a:r>
            <a:r>
              <a:rPr lang="tr-TR" sz="1200" u="sng" kern="1200" dirty="0" smtClean="0">
                <a:solidFill>
                  <a:schemeClr val="tx1"/>
                </a:solidFill>
                <a:effectLst/>
                <a:latin typeface="+mn-lt"/>
                <a:ea typeface="+mn-ea"/>
                <a:cs typeface="+mn-cs"/>
              </a:rPr>
              <a:t>&lt;</a:t>
            </a:r>
            <a:r>
              <a:rPr lang="tr-TR" sz="1200" kern="1200" dirty="0" smtClean="0">
                <a:solidFill>
                  <a:schemeClr val="tx1"/>
                </a:solidFill>
                <a:effectLst/>
                <a:latin typeface="+mn-lt"/>
                <a:ea typeface="+mn-ea"/>
                <a:cs typeface="+mn-cs"/>
              </a:rPr>
              <a:t>0,05) bulunmuştur. Dolayısıyla, katılımcıların %95 anlamlılık düzeyinde söz konusu yanıt seçeneklerini birbirlerinden anlamlı düzeyde ayırdıkları söylenebilmektedir.</a:t>
            </a:r>
          </a:p>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18</a:t>
            </a:fld>
            <a:endParaRPr lang="tr-TR"/>
          </a:p>
        </p:txBody>
      </p:sp>
    </p:spTree>
    <p:extLst>
      <p:ext uri="{BB962C8B-B14F-4D97-AF65-F5344CB8AC3E}">
        <p14:creationId xmlns:p14="http://schemas.microsoft.com/office/powerpoint/2010/main" val="10659629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smtClean="0">
                <a:solidFill>
                  <a:schemeClr val="tx1"/>
                </a:solidFill>
                <a:effectLst/>
                <a:latin typeface="+mn-lt"/>
                <a:ea typeface="+mn-ea"/>
                <a:cs typeface="+mn-cs"/>
              </a:rPr>
              <a:t>α1,α2,α3 kat sayıları belirlendikten sonra </a:t>
            </a:r>
            <a:r>
              <a:rPr lang="tr-TR" sz="1200" kern="1200" dirty="0" err="1" smtClean="0">
                <a:solidFill>
                  <a:schemeClr val="tx1"/>
                </a:solidFill>
                <a:effectLst/>
                <a:latin typeface="+mn-lt"/>
                <a:ea typeface="+mn-ea"/>
                <a:cs typeface="+mn-cs"/>
              </a:rPr>
              <a:t>p,q</a:t>
            </a:r>
            <a:r>
              <a:rPr lang="tr-TR" sz="1200" kern="1200" dirty="0" smtClean="0">
                <a:solidFill>
                  <a:schemeClr val="tx1"/>
                </a:solidFill>
                <a:effectLst/>
                <a:latin typeface="+mn-lt"/>
                <a:ea typeface="+mn-ea"/>
                <a:cs typeface="+mn-cs"/>
              </a:rPr>
              <a:t> ve m değerleri </a:t>
            </a:r>
            <a:r>
              <a:rPr lang="tr-TR" sz="1200" kern="1200" dirty="0" err="1" smtClean="0">
                <a:solidFill>
                  <a:schemeClr val="tx1"/>
                </a:solidFill>
                <a:effectLst/>
                <a:latin typeface="+mn-lt"/>
                <a:ea typeface="+mn-ea"/>
                <a:cs typeface="+mn-cs"/>
              </a:rPr>
              <a:t>Schmitlein</a:t>
            </a:r>
            <a:r>
              <a:rPr lang="tr-TR" sz="1200" kern="1200" dirty="0" smtClean="0">
                <a:solidFill>
                  <a:schemeClr val="tx1"/>
                </a:solidFill>
                <a:effectLst/>
                <a:latin typeface="+mn-lt"/>
                <a:ea typeface="+mn-ea"/>
                <a:cs typeface="+mn-cs"/>
              </a:rPr>
              <a:t> ve </a:t>
            </a:r>
            <a:r>
              <a:rPr lang="tr-TR" sz="1200" kern="1200" dirty="0" err="1" smtClean="0">
                <a:solidFill>
                  <a:schemeClr val="tx1"/>
                </a:solidFill>
                <a:effectLst/>
                <a:latin typeface="+mn-lt"/>
                <a:ea typeface="+mn-ea"/>
                <a:cs typeface="+mn-cs"/>
              </a:rPr>
              <a:t>Mahajan</a:t>
            </a:r>
            <a:r>
              <a:rPr lang="tr-TR" sz="1200" kern="1200" dirty="0" smtClean="0">
                <a:solidFill>
                  <a:schemeClr val="tx1"/>
                </a:solidFill>
                <a:effectLst/>
                <a:latin typeface="+mn-lt"/>
                <a:ea typeface="+mn-ea"/>
                <a:cs typeface="+mn-cs"/>
              </a:rPr>
              <a:t> (1982) tarafından önerilen formüllerle hesaplanabilmektedir. </a:t>
            </a:r>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19</a:t>
            </a:fld>
            <a:endParaRPr lang="tr-TR"/>
          </a:p>
        </p:txBody>
      </p:sp>
    </p:spTree>
    <p:extLst>
      <p:ext uri="{BB962C8B-B14F-4D97-AF65-F5344CB8AC3E}">
        <p14:creationId xmlns:p14="http://schemas.microsoft.com/office/powerpoint/2010/main" val="971297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smtClean="0"/>
              <a:t>Bu çalışmaya konu olan tüketici yenilikçiliğidir. </a:t>
            </a:r>
          </a:p>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2</a:t>
            </a:fld>
            <a:endParaRPr lang="tr-TR"/>
          </a:p>
        </p:txBody>
      </p:sp>
    </p:spTree>
    <p:extLst>
      <p:ext uri="{BB962C8B-B14F-4D97-AF65-F5344CB8AC3E}">
        <p14:creationId xmlns:p14="http://schemas.microsoft.com/office/powerpoint/2010/main" val="23177121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smtClean="0">
                <a:solidFill>
                  <a:schemeClr val="tx1"/>
                </a:solidFill>
                <a:effectLst/>
                <a:latin typeface="+mn-lt"/>
                <a:ea typeface="+mn-ea"/>
                <a:cs typeface="+mn-cs"/>
              </a:rPr>
              <a:t>kulaktan kulağa iletişim ile gerçekleşen benimsemelerin sayısı, kitle iletişim araçlarının etkisi ile gerçekleşen benimsemelerin sayısından fazladır. Elde edilen veriler kapsamında benimseyen kategorilerinin zaman aralığı ve büyüklüğü </a:t>
            </a:r>
            <a:r>
              <a:rPr lang="tr-TR" sz="1200" kern="1200" dirty="0" err="1" smtClean="0">
                <a:solidFill>
                  <a:schemeClr val="tx1"/>
                </a:solidFill>
                <a:effectLst/>
                <a:latin typeface="+mn-lt"/>
                <a:ea typeface="+mn-ea"/>
                <a:cs typeface="+mn-cs"/>
              </a:rPr>
              <a:t>Mahajan</a:t>
            </a:r>
            <a:r>
              <a:rPr lang="tr-TR" sz="1200" kern="1200" dirty="0" smtClean="0">
                <a:solidFill>
                  <a:schemeClr val="tx1"/>
                </a:solidFill>
                <a:effectLst/>
                <a:latin typeface="+mn-lt"/>
                <a:ea typeface="+mn-ea"/>
                <a:cs typeface="+mn-cs"/>
              </a:rPr>
              <a:t> vd. (1990) tarafından geliştirilip önerilen formüller ile hesaplanmıştır. </a:t>
            </a:r>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20</a:t>
            </a:fld>
            <a:endParaRPr lang="tr-TR"/>
          </a:p>
        </p:txBody>
      </p:sp>
    </p:spTree>
    <p:extLst>
      <p:ext uri="{BB962C8B-B14F-4D97-AF65-F5344CB8AC3E}">
        <p14:creationId xmlns:p14="http://schemas.microsoft.com/office/powerpoint/2010/main" val="11955553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21</a:t>
            </a:fld>
            <a:endParaRPr lang="tr-TR"/>
          </a:p>
        </p:txBody>
      </p:sp>
    </p:spTree>
    <p:extLst>
      <p:ext uri="{BB962C8B-B14F-4D97-AF65-F5344CB8AC3E}">
        <p14:creationId xmlns:p14="http://schemas.microsoft.com/office/powerpoint/2010/main" val="8018099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22</a:t>
            </a:fld>
            <a:endParaRPr lang="tr-TR"/>
          </a:p>
        </p:txBody>
      </p:sp>
    </p:spTree>
    <p:extLst>
      <p:ext uri="{BB962C8B-B14F-4D97-AF65-F5344CB8AC3E}">
        <p14:creationId xmlns:p14="http://schemas.microsoft.com/office/powerpoint/2010/main" val="42199495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23</a:t>
            </a:fld>
            <a:endParaRPr lang="tr-TR"/>
          </a:p>
        </p:txBody>
      </p:sp>
    </p:spTree>
    <p:extLst>
      <p:ext uri="{BB962C8B-B14F-4D97-AF65-F5344CB8AC3E}">
        <p14:creationId xmlns:p14="http://schemas.microsoft.com/office/powerpoint/2010/main" val="30102081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Oluşturulan yeniliği benimseyen kategorileri arasında düşünme tarzı açısından anlamlı farklılık olup olmadığını tespit etmek amacıyla Tek Yönlü </a:t>
            </a:r>
            <a:r>
              <a:rPr lang="tr-TR" sz="1200" kern="1200" dirty="0" err="1" smtClean="0">
                <a:solidFill>
                  <a:schemeClr val="tx1"/>
                </a:solidFill>
                <a:effectLst/>
                <a:latin typeface="+mn-lt"/>
                <a:ea typeface="+mn-ea"/>
                <a:cs typeface="+mn-cs"/>
              </a:rPr>
              <a:t>Varyans</a:t>
            </a:r>
            <a:r>
              <a:rPr lang="tr-TR" sz="1200" kern="1200" dirty="0" smtClean="0">
                <a:solidFill>
                  <a:schemeClr val="tx1"/>
                </a:solidFill>
                <a:effectLst/>
                <a:latin typeface="+mn-lt"/>
                <a:ea typeface="+mn-ea"/>
                <a:cs typeface="+mn-cs"/>
              </a:rPr>
              <a:t> Analizi (ANOVA) yapılmıştır. </a:t>
            </a:r>
            <a:r>
              <a:rPr lang="tr-TR" sz="1200" kern="1200" dirty="0" err="1" smtClean="0">
                <a:solidFill>
                  <a:schemeClr val="tx1"/>
                </a:solidFill>
                <a:effectLst/>
                <a:latin typeface="+mn-lt"/>
                <a:ea typeface="+mn-ea"/>
                <a:cs typeface="+mn-cs"/>
              </a:rPr>
              <a:t>Levene</a:t>
            </a:r>
            <a:r>
              <a:rPr lang="tr-TR" sz="1200" kern="1200" dirty="0" smtClean="0">
                <a:solidFill>
                  <a:schemeClr val="tx1"/>
                </a:solidFill>
                <a:effectLst/>
                <a:latin typeface="+mn-lt"/>
                <a:ea typeface="+mn-ea"/>
                <a:cs typeface="+mn-cs"/>
              </a:rPr>
              <a:t> testi sonucuna göre grupların </a:t>
            </a:r>
            <a:r>
              <a:rPr lang="tr-TR" sz="1200" kern="1200" dirty="0" err="1" smtClean="0">
                <a:solidFill>
                  <a:schemeClr val="tx1"/>
                </a:solidFill>
                <a:effectLst/>
                <a:latin typeface="+mn-lt"/>
                <a:ea typeface="+mn-ea"/>
                <a:cs typeface="+mn-cs"/>
              </a:rPr>
              <a:t>varyanslarının</a:t>
            </a:r>
            <a:r>
              <a:rPr lang="tr-TR" sz="1200" kern="1200" dirty="0" smtClean="0">
                <a:solidFill>
                  <a:schemeClr val="tx1"/>
                </a:solidFill>
                <a:effectLst/>
                <a:latin typeface="+mn-lt"/>
                <a:ea typeface="+mn-ea"/>
                <a:cs typeface="+mn-cs"/>
              </a:rPr>
              <a:t> eşit dağıldığı sonucuna ulaşılmıştır. ANOVA sonuçlarına göre ise p=0,003 (p</a:t>
            </a:r>
            <a:r>
              <a:rPr lang="tr-TR" sz="1200" u="sng" kern="1200" dirty="0" smtClean="0">
                <a:solidFill>
                  <a:schemeClr val="tx1"/>
                </a:solidFill>
                <a:effectLst/>
                <a:latin typeface="+mn-lt"/>
                <a:ea typeface="+mn-ea"/>
                <a:cs typeface="+mn-cs"/>
              </a:rPr>
              <a:t>&lt;</a:t>
            </a:r>
            <a:r>
              <a:rPr lang="tr-TR" sz="1200" kern="1200" dirty="0" smtClean="0">
                <a:solidFill>
                  <a:schemeClr val="tx1"/>
                </a:solidFill>
                <a:effectLst/>
                <a:latin typeface="+mn-lt"/>
                <a:ea typeface="+mn-ea"/>
                <a:cs typeface="+mn-cs"/>
              </a:rPr>
              <a:t>0,05) olarak bulunmuş dolayısıyla incelenen gruplar arasında farklılık olduğu ve bunun anlamlı olduğu tespit edilmiştir. Son olarak, hangi gruplar arasında farklılık olduğunun tespiti amacıyla ve grupların </a:t>
            </a:r>
            <a:r>
              <a:rPr lang="tr-TR" sz="1200" kern="1200" dirty="0" err="1" smtClean="0">
                <a:solidFill>
                  <a:schemeClr val="tx1"/>
                </a:solidFill>
                <a:effectLst/>
                <a:latin typeface="+mn-lt"/>
                <a:ea typeface="+mn-ea"/>
                <a:cs typeface="+mn-cs"/>
              </a:rPr>
              <a:t>varyanslarının</a:t>
            </a:r>
            <a:r>
              <a:rPr lang="tr-TR" sz="1200" kern="1200" dirty="0" smtClean="0">
                <a:solidFill>
                  <a:schemeClr val="tx1"/>
                </a:solidFill>
                <a:effectLst/>
                <a:latin typeface="+mn-lt"/>
                <a:ea typeface="+mn-ea"/>
                <a:cs typeface="+mn-cs"/>
              </a:rPr>
              <a:t> eşit olması nedeniyle </a:t>
            </a:r>
            <a:r>
              <a:rPr lang="tr-TR" sz="1200" kern="1200" dirty="0" err="1" smtClean="0">
                <a:solidFill>
                  <a:schemeClr val="tx1"/>
                </a:solidFill>
                <a:effectLst/>
                <a:latin typeface="+mn-lt"/>
                <a:ea typeface="+mn-ea"/>
                <a:cs typeface="+mn-cs"/>
              </a:rPr>
              <a:t>Tukey</a:t>
            </a:r>
            <a:r>
              <a:rPr lang="tr-TR" sz="1200" kern="1200" dirty="0" smtClean="0">
                <a:solidFill>
                  <a:schemeClr val="tx1"/>
                </a:solidFill>
                <a:effectLst/>
                <a:latin typeface="+mn-lt"/>
                <a:ea typeface="+mn-ea"/>
                <a:cs typeface="+mn-cs"/>
              </a:rPr>
              <a:t> testi incelenmiştir. </a:t>
            </a:r>
            <a:r>
              <a:rPr lang="tr-TR" sz="1200" kern="1200" dirty="0" err="1" smtClean="0">
                <a:solidFill>
                  <a:schemeClr val="tx1"/>
                </a:solidFill>
                <a:effectLst/>
                <a:latin typeface="+mn-lt"/>
                <a:ea typeface="+mn-ea"/>
                <a:cs typeface="+mn-cs"/>
              </a:rPr>
              <a:t>Tukey</a:t>
            </a:r>
            <a:r>
              <a:rPr lang="tr-TR" sz="1200" kern="1200" dirty="0" smtClean="0">
                <a:solidFill>
                  <a:schemeClr val="tx1"/>
                </a:solidFill>
                <a:effectLst/>
                <a:latin typeface="+mn-lt"/>
                <a:ea typeface="+mn-ea"/>
                <a:cs typeface="+mn-cs"/>
              </a:rPr>
              <a:t> testine göre Yenilikçiler ile Takipçiler (p=0,002</a:t>
            </a:r>
            <a:r>
              <a:rPr lang="tr-TR" sz="1200" u="sng" kern="1200" dirty="0" smtClean="0">
                <a:solidFill>
                  <a:schemeClr val="tx1"/>
                </a:solidFill>
                <a:effectLst/>
                <a:latin typeface="+mn-lt"/>
                <a:ea typeface="+mn-ea"/>
                <a:cs typeface="+mn-cs"/>
              </a:rPr>
              <a:t>&lt;</a:t>
            </a:r>
            <a:r>
              <a:rPr lang="tr-TR" sz="1200" kern="1200" dirty="0" smtClean="0">
                <a:solidFill>
                  <a:schemeClr val="tx1"/>
                </a:solidFill>
                <a:effectLst/>
                <a:latin typeface="+mn-lt"/>
                <a:ea typeface="+mn-ea"/>
                <a:cs typeface="+mn-cs"/>
              </a:rPr>
              <a:t>0,05) ve Erken Benimseyenler ile Takipçiler (p=0,012</a:t>
            </a:r>
            <a:r>
              <a:rPr lang="tr-TR" sz="1200" u="sng" kern="1200" dirty="0" smtClean="0">
                <a:solidFill>
                  <a:schemeClr val="tx1"/>
                </a:solidFill>
                <a:effectLst/>
                <a:latin typeface="+mn-lt"/>
                <a:ea typeface="+mn-ea"/>
                <a:cs typeface="+mn-cs"/>
              </a:rPr>
              <a:t>&lt;</a:t>
            </a:r>
            <a:r>
              <a:rPr lang="tr-TR" sz="1200" kern="1200" dirty="0" smtClean="0">
                <a:solidFill>
                  <a:schemeClr val="tx1"/>
                </a:solidFill>
                <a:effectLst/>
                <a:latin typeface="+mn-lt"/>
                <a:ea typeface="+mn-ea"/>
                <a:cs typeface="+mn-cs"/>
              </a:rPr>
              <a:t>0,05) arasında anlamlı farklılık tespit edilirken diğer gruplar arasında anlamlı bir farklılık tespit edilmemiştir.</a:t>
            </a:r>
          </a:p>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24</a:t>
            </a:fld>
            <a:endParaRPr lang="tr-TR"/>
          </a:p>
        </p:txBody>
      </p:sp>
    </p:spTree>
    <p:extLst>
      <p:ext uri="{BB962C8B-B14F-4D97-AF65-F5344CB8AC3E}">
        <p14:creationId xmlns:p14="http://schemas.microsoft.com/office/powerpoint/2010/main" val="379024633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smtClean="0">
                <a:solidFill>
                  <a:schemeClr val="tx1"/>
                </a:solidFill>
                <a:effectLst/>
                <a:latin typeface="+mn-lt"/>
                <a:ea typeface="+mn-ea"/>
                <a:cs typeface="+mn-cs"/>
              </a:rPr>
              <a:t>Erken çoğunluk ve Geç Çoğunluk kategorilerinde yer alan tüketicilerin sayıları ve Düşünme tarzı skoru ortalamaları çok benzer olduğu dolayısıyla, aralarında anlamlı bir farklılık olmadığı tespit edildiği için söz konusu iki kategori birleştirilerek Çoğunluk adı altında yeni bir kategori oluşturulmuştur. Düşünme tarzı ölçeğinde elde edilen veriler değerlendirildiğinde 348 kişiden toplanan verinin düşünme tarzı skor ortalaması 3.89’dur. Bu kapsamda 3.89’un üzerinde ortalamaya sahip grupta Bütüncül düşünce tarzının, 3,89’un altında bir ortalamaya sahip grupta ise Analitik düşünce tarzının baskın olduğu düşünülmektedir. Dolayısıyla, Tablo 4’den de görüldüğü üzere Yenilikçiler ve Erken Benimseyenlerin bütüncül düşünme tarzına sahipken, Çoğunluk ve Takipçilerde ise analitik düşünme tarzının baskın olduğu söylenebilmektedir. </a:t>
            </a:r>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25</a:t>
            </a:fld>
            <a:endParaRPr lang="tr-TR"/>
          </a:p>
        </p:txBody>
      </p:sp>
    </p:spTree>
    <p:extLst>
      <p:ext uri="{BB962C8B-B14F-4D97-AF65-F5344CB8AC3E}">
        <p14:creationId xmlns:p14="http://schemas.microsoft.com/office/powerpoint/2010/main" val="3049281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mn-lt"/>
                <a:ea typeface="+mn-ea"/>
                <a:cs typeface="+mn-cs"/>
              </a:rPr>
              <a:t>Şekil 2’de görüldüğü üzere Yenilikçilerden Takipçilere doğru gidildikçe </a:t>
            </a:r>
            <a:r>
              <a:rPr lang="tr-TR" sz="1200" i="1" kern="1200" dirty="0" smtClean="0">
                <a:solidFill>
                  <a:schemeClr val="tx1"/>
                </a:solidFill>
                <a:effectLst/>
                <a:latin typeface="+mn-lt"/>
                <a:ea typeface="+mn-ea"/>
                <a:cs typeface="+mn-cs"/>
              </a:rPr>
              <a:t>Bütüncül düşünme</a:t>
            </a:r>
            <a:r>
              <a:rPr lang="tr-TR" sz="1200" kern="1200" dirty="0" smtClean="0">
                <a:solidFill>
                  <a:schemeClr val="tx1"/>
                </a:solidFill>
                <a:effectLst/>
                <a:latin typeface="+mn-lt"/>
                <a:ea typeface="+mn-ea"/>
                <a:cs typeface="+mn-cs"/>
              </a:rPr>
              <a:t> ortalamasının düştüğü başka ifade ile </a:t>
            </a:r>
            <a:r>
              <a:rPr lang="tr-TR" sz="1200" i="1" kern="1200" dirty="0" smtClean="0">
                <a:solidFill>
                  <a:schemeClr val="tx1"/>
                </a:solidFill>
                <a:effectLst/>
                <a:latin typeface="+mn-lt"/>
                <a:ea typeface="+mn-ea"/>
                <a:cs typeface="+mn-cs"/>
              </a:rPr>
              <a:t>Analitik düşünme</a:t>
            </a:r>
            <a:r>
              <a:rPr lang="tr-TR" sz="1200" kern="1200" dirty="0" smtClean="0">
                <a:solidFill>
                  <a:schemeClr val="tx1"/>
                </a:solidFill>
                <a:effectLst/>
                <a:latin typeface="+mn-lt"/>
                <a:ea typeface="+mn-ea"/>
                <a:cs typeface="+mn-cs"/>
              </a:rPr>
              <a:t> tarzının arttığı görülmektedir. Akıllı telefon ürünü için söz konusu yeni ürünü ilk benimseyenlerin Bütüncül düşündükleri, daha geç benimseyenlerin analitik düşündüğü sonucuna varılmaktadır. Dolayısıyla, yenilikçiler ve erken benimseyenlerin bir özelliğinin de bütüncül düşünce yapısına sahip olmaları olurken, diğer taraftan takipçilerin analitik düşünme tarzına sahip oldukları söylenebilmektedir. Başka bir ifade ile elde edilen bulgura göre çalışmanın araştırma sorusunun desteklendiği ve bütüncül düşünme tarzına sahip tüketicilerin analitik düşünme tarzına sahip tüketicilere göre daha yenilikçi davranış (yenilikçiler ve erken benimseyenler) gösterdiği söylenebilmektedir. </a:t>
            </a:r>
          </a:p>
        </p:txBody>
      </p:sp>
      <p:sp>
        <p:nvSpPr>
          <p:cNvPr id="4" name="Slayt Numarası Yer Tutucusu 3"/>
          <p:cNvSpPr>
            <a:spLocks noGrp="1"/>
          </p:cNvSpPr>
          <p:nvPr>
            <p:ph type="sldNum" sz="quarter" idx="10"/>
          </p:nvPr>
        </p:nvSpPr>
        <p:spPr/>
        <p:txBody>
          <a:bodyPr/>
          <a:lstStyle/>
          <a:p>
            <a:fld id="{E52861B1-1C47-4B85-BD53-813B62BF4438}" type="slidenum">
              <a:rPr lang="tr-TR" smtClean="0"/>
              <a:t>26</a:t>
            </a:fld>
            <a:endParaRPr lang="tr-TR"/>
          </a:p>
        </p:txBody>
      </p:sp>
    </p:spTree>
    <p:extLst>
      <p:ext uri="{BB962C8B-B14F-4D97-AF65-F5344CB8AC3E}">
        <p14:creationId xmlns:p14="http://schemas.microsoft.com/office/powerpoint/2010/main" val="21385056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kern="1200" dirty="0" smtClean="0">
                <a:solidFill>
                  <a:schemeClr val="tx1"/>
                </a:solidFill>
                <a:effectLst/>
                <a:latin typeface="+mn-lt"/>
                <a:ea typeface="+mn-ea"/>
                <a:cs typeface="+mn-cs"/>
              </a:rPr>
              <a:t>firma yöneticileri hedef aldığı grubun düşünme tarzına uygun pazarlama stratejileri geliştirerek rekabet avantajı elde edebileceklerdir</a:t>
            </a:r>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27</a:t>
            </a:fld>
            <a:endParaRPr lang="tr-TR"/>
          </a:p>
        </p:txBody>
      </p:sp>
    </p:spTree>
    <p:extLst>
      <p:ext uri="{BB962C8B-B14F-4D97-AF65-F5344CB8AC3E}">
        <p14:creationId xmlns:p14="http://schemas.microsoft.com/office/powerpoint/2010/main" val="21492830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28</a:t>
            </a:fld>
            <a:endParaRPr lang="tr-TR"/>
          </a:p>
        </p:txBody>
      </p:sp>
    </p:spTree>
    <p:extLst>
      <p:ext uri="{BB962C8B-B14F-4D97-AF65-F5344CB8AC3E}">
        <p14:creationId xmlns:p14="http://schemas.microsoft.com/office/powerpoint/2010/main" val="26033898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29</a:t>
            </a:fld>
            <a:endParaRPr lang="tr-TR"/>
          </a:p>
        </p:txBody>
      </p:sp>
    </p:spTree>
    <p:extLst>
      <p:ext uri="{BB962C8B-B14F-4D97-AF65-F5344CB8AC3E}">
        <p14:creationId xmlns:p14="http://schemas.microsoft.com/office/powerpoint/2010/main" val="1040955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E52861B1-1C47-4B85-BD53-813B62BF4438}" type="slidenum">
              <a:rPr lang="tr-TR" smtClean="0"/>
              <a:t>3</a:t>
            </a:fld>
            <a:endParaRPr lang="tr-TR"/>
          </a:p>
        </p:txBody>
      </p:sp>
    </p:spTree>
    <p:extLst>
      <p:ext uri="{BB962C8B-B14F-4D97-AF65-F5344CB8AC3E}">
        <p14:creationId xmlns:p14="http://schemas.microsoft.com/office/powerpoint/2010/main" val="2536969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Tüketicilerin yenilikçiliği genelde iki yolla ölçülebilmektedir.  </a:t>
            </a:r>
          </a:p>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4</a:t>
            </a:fld>
            <a:endParaRPr lang="tr-TR"/>
          </a:p>
        </p:txBody>
      </p:sp>
    </p:spTree>
    <p:extLst>
      <p:ext uri="{BB962C8B-B14F-4D97-AF65-F5344CB8AC3E}">
        <p14:creationId xmlns:p14="http://schemas.microsoft.com/office/powerpoint/2010/main" val="2466357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Bass modeline göre söz konusu gruplardan ilki olan yenilikçiler, sadece kitle iletişim araçlarından etkilenirken, ikinci grup olan taklitçiler ise sadece kulaktan kulağa iletişimden etkilenmektedir. Ancak, günümüzde iki grubun da kitlesel iletişim araçlarının yanı sıra kulaktan kulağa iletişimden etkilendiği söylenebilmektedir. </a:t>
            </a:r>
          </a:p>
          <a:p>
            <a:pPr marL="0" marR="0" indent="0" algn="l" defTabSz="914400" rtl="0" eaLnBrk="1" fontAlgn="auto" latinLnBrk="0" hangingPunct="1">
              <a:lnSpc>
                <a:spcPct val="100000"/>
              </a:lnSpc>
              <a:spcBef>
                <a:spcPts val="0"/>
              </a:spcBef>
              <a:spcAft>
                <a:spcPts val="0"/>
              </a:spcAft>
              <a:buClrTx/>
              <a:buSzTx/>
              <a:buFontTx/>
              <a:buNone/>
              <a:tabLst/>
              <a:defRPr/>
            </a:pPr>
            <a:endParaRPr lang="tr-T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Kişilerin yeniliği henüz benimsediği t zamanında, yeniliği benimseme olasılığı, yeniliği daha önce benimseyenlerin artan, doğrusal bir fonksiyonudur ve bu fonksiyon</a:t>
            </a:r>
          </a:p>
          <a:p>
            <a:pPr marL="0" marR="0" indent="0" algn="l" defTabSz="914400" rtl="0" eaLnBrk="1" fontAlgn="auto" latinLnBrk="0" hangingPunct="1">
              <a:lnSpc>
                <a:spcPct val="100000"/>
              </a:lnSpc>
              <a:spcBef>
                <a:spcPts val="0"/>
              </a:spcBef>
              <a:spcAft>
                <a:spcPts val="0"/>
              </a:spcAft>
              <a:buClrTx/>
              <a:buSzTx/>
              <a:buFontTx/>
              <a:buNone/>
              <a:tabLst/>
              <a:defRPr/>
            </a:pPr>
            <a:endParaRPr lang="tr-T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Rogers’in</a:t>
            </a:r>
            <a:r>
              <a:rPr lang="tr-TR" dirty="0" smtClean="0"/>
              <a:t> modelinde yeniliklerin benimsenme zamanı olarak yeniliğin ilk satın aldıkları zamanlar baz alınmakta ve benimseme zamanının ortalaması ve standart sapması hesaplanarak beş benimseyen kategorisi belirlenmektedir. Bu yayılma modelinin eleştirilen bir takım eksiklikleri söz konusudur. </a:t>
            </a:r>
            <a:r>
              <a:rPr lang="tr-TR" dirty="0" err="1" smtClean="0"/>
              <a:t>Rogers</a:t>
            </a:r>
            <a:r>
              <a:rPr lang="tr-TR" dirty="0" smtClean="0"/>
              <a:t> (1983), yayılma eğrisinin normal dağılım göstermesi gerektiğini ve tüm yeni ürünler için benimseyen kategorilerinin büyüklüğünün aynı olduğunu savunmaktadır (Kavak vd., 2016, s.167). Ancak, bu durum üründen ürüne farklılaşabilmektedir.</a:t>
            </a:r>
          </a:p>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5</a:t>
            </a:fld>
            <a:endParaRPr lang="tr-TR"/>
          </a:p>
        </p:txBody>
      </p:sp>
    </p:spTree>
    <p:extLst>
      <p:ext uri="{BB962C8B-B14F-4D97-AF65-F5344CB8AC3E}">
        <p14:creationId xmlns:p14="http://schemas.microsoft.com/office/powerpoint/2010/main" val="1582728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indent="0">
              <a:buNone/>
            </a:pPr>
            <a:r>
              <a:rPr lang="tr-TR" sz="1200" kern="1200" dirty="0" smtClean="0">
                <a:solidFill>
                  <a:schemeClr val="tx1"/>
                </a:solidFill>
                <a:effectLst/>
                <a:latin typeface="+mn-lt"/>
                <a:ea typeface="+mn-ea"/>
                <a:cs typeface="+mn-cs"/>
              </a:rPr>
              <a:t>Bir teoriye (</a:t>
            </a:r>
            <a:r>
              <a:rPr lang="tr-TR" sz="1200" kern="1200" dirty="0" err="1" smtClean="0">
                <a:solidFill>
                  <a:schemeClr val="tx1"/>
                </a:solidFill>
                <a:effectLst/>
                <a:latin typeface="+mn-lt"/>
                <a:ea typeface="+mn-ea"/>
                <a:cs typeface="+mn-cs"/>
              </a:rPr>
              <a:t>Epstein</a:t>
            </a:r>
            <a:r>
              <a:rPr lang="tr-TR" sz="1200" kern="1200" dirty="0" smtClean="0">
                <a:solidFill>
                  <a:schemeClr val="tx1"/>
                </a:solidFill>
                <a:effectLst/>
                <a:latin typeface="+mn-lt"/>
                <a:ea typeface="+mn-ea"/>
                <a:cs typeface="+mn-cs"/>
              </a:rPr>
              <a:t> vd., 1996)  göre düşünme tarzı ile ilgili yaklaşım  analitik/</a:t>
            </a:r>
            <a:r>
              <a:rPr lang="tr-TR" sz="1200" kern="1200" dirty="0" err="1" smtClean="0">
                <a:solidFill>
                  <a:schemeClr val="tx1"/>
                </a:solidFill>
                <a:effectLst/>
                <a:latin typeface="+mn-lt"/>
                <a:ea typeface="+mn-ea"/>
                <a:cs typeface="+mn-cs"/>
              </a:rPr>
              <a:t>holistik</a:t>
            </a:r>
            <a:r>
              <a:rPr lang="tr-TR" sz="1200" kern="1200" dirty="0" smtClean="0">
                <a:solidFill>
                  <a:schemeClr val="tx1"/>
                </a:solidFill>
                <a:effectLst/>
                <a:latin typeface="+mn-lt"/>
                <a:ea typeface="+mn-ea"/>
                <a:cs typeface="+mn-cs"/>
              </a:rPr>
              <a:t>(bütüncül) ayrımına dayandırılmaktadır. Bu teoriye göre karar verme sürecinde sezgisel ve rasyonel olmak üzere iki yol vardır. Bütüncül düşünme, daha kendiliğinden olan, etkili, hızlı ve ilişkisel olan sezgisel süreç ile ilgilidir. Diğer taraftan rasyonel süreç, daha bilinçli, etkisiz, yavaş ve kuralcı olup analitik düşünme ile ilişkilidir (</a:t>
            </a:r>
            <a:r>
              <a:rPr lang="tr-TR" sz="1200" kern="1200" dirty="0" err="1" smtClean="0">
                <a:solidFill>
                  <a:schemeClr val="tx1"/>
                </a:solidFill>
                <a:effectLst/>
                <a:latin typeface="+mn-lt"/>
                <a:ea typeface="+mn-ea"/>
                <a:cs typeface="+mn-cs"/>
              </a:rPr>
              <a:t>Pretz</a:t>
            </a:r>
            <a:r>
              <a:rPr lang="tr-TR" sz="1200" kern="1200" dirty="0" smtClean="0">
                <a:solidFill>
                  <a:schemeClr val="tx1"/>
                </a:solidFill>
                <a:effectLst/>
                <a:latin typeface="+mn-lt"/>
                <a:ea typeface="+mn-ea"/>
                <a:cs typeface="+mn-cs"/>
              </a:rPr>
              <a:t> ve </a:t>
            </a:r>
            <a:r>
              <a:rPr lang="tr-TR" sz="1200" kern="1200" dirty="0" err="1" smtClean="0">
                <a:solidFill>
                  <a:schemeClr val="tx1"/>
                </a:solidFill>
                <a:effectLst/>
                <a:latin typeface="+mn-lt"/>
                <a:ea typeface="+mn-ea"/>
                <a:cs typeface="+mn-cs"/>
              </a:rPr>
              <a:t>Totz</a:t>
            </a:r>
            <a:r>
              <a:rPr lang="tr-TR" sz="1200" kern="1200" dirty="0" smtClean="0">
                <a:solidFill>
                  <a:schemeClr val="tx1"/>
                </a:solidFill>
                <a:effectLst/>
                <a:latin typeface="+mn-lt"/>
                <a:ea typeface="+mn-ea"/>
                <a:cs typeface="+mn-cs"/>
              </a:rPr>
              <a:t>, 2007).</a:t>
            </a:r>
            <a:endParaRPr lang="tr-TR" dirty="0" smtClean="0"/>
          </a:p>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6</a:t>
            </a:fld>
            <a:endParaRPr lang="tr-TR"/>
          </a:p>
        </p:txBody>
      </p:sp>
    </p:spTree>
    <p:extLst>
      <p:ext uri="{BB962C8B-B14F-4D97-AF65-F5344CB8AC3E}">
        <p14:creationId xmlns:p14="http://schemas.microsoft.com/office/powerpoint/2010/main" val="3701109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indent="0">
              <a:buNone/>
            </a:pPr>
            <a:r>
              <a:rPr lang="tr-TR" b="1" dirty="0" smtClean="0"/>
              <a:t>Analitik düşünme</a:t>
            </a:r>
            <a:r>
              <a:rPr lang="tr-TR" dirty="0" smtClean="0"/>
              <a:t>, var olan nesneyi bulunduğu içeriğinden alıp, kategorilere ayırarak, bu kategorilere odaklanma eğilimi içermekte ve nesnelerin davranışlarını açıklamak ve tahmin etmek için kurallar kullanma tercihi olarak ifade edilmektedir.  </a:t>
            </a:r>
          </a:p>
          <a:p>
            <a:pPr marL="0" indent="0">
              <a:buNone/>
            </a:pPr>
            <a:r>
              <a:rPr lang="tr-TR" b="1" dirty="0" smtClean="0"/>
              <a:t>Bütüncül (</a:t>
            </a:r>
            <a:r>
              <a:rPr lang="tr-TR" b="1" dirty="0" err="1" smtClean="0"/>
              <a:t>holistik</a:t>
            </a:r>
            <a:r>
              <a:rPr lang="tr-TR" b="1" dirty="0" smtClean="0"/>
              <a:t>) düşünme </a:t>
            </a:r>
            <a:r>
              <a:rPr lang="tr-TR" dirty="0" smtClean="0"/>
              <a:t>ise alan ya da içeriği bir bütün olarak kapsayan, alan ve nesne arasındaki ilişkilere dikkat etmeyi içeren, bu ilişkilere dayalı olayları tahmin etme ve açıklama tercihi olarak ifade edilmektedir (</a:t>
            </a:r>
            <a:r>
              <a:rPr lang="tr-TR" dirty="0" err="1" smtClean="0"/>
              <a:t>Nisbett</a:t>
            </a:r>
            <a:r>
              <a:rPr lang="tr-TR" dirty="0" smtClean="0"/>
              <a:t> vd., 2001)</a:t>
            </a:r>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7</a:t>
            </a:fld>
            <a:endParaRPr lang="tr-TR"/>
          </a:p>
        </p:txBody>
      </p:sp>
    </p:spTree>
    <p:extLst>
      <p:ext uri="{BB962C8B-B14F-4D97-AF65-F5344CB8AC3E}">
        <p14:creationId xmlns:p14="http://schemas.microsoft.com/office/powerpoint/2010/main" val="387442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8</a:t>
            </a:fld>
            <a:endParaRPr lang="tr-TR"/>
          </a:p>
        </p:txBody>
      </p:sp>
    </p:spTree>
    <p:extLst>
      <p:ext uri="{BB962C8B-B14F-4D97-AF65-F5344CB8AC3E}">
        <p14:creationId xmlns:p14="http://schemas.microsoft.com/office/powerpoint/2010/main" val="2235908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latin typeface="Times New Roman" panose="02020603050405020304" pitchFamily="18" charset="0"/>
                <a:cs typeface="Times New Roman" panose="02020603050405020304" pitchFamily="18" charset="0"/>
              </a:rPr>
              <a:t>Literatürde az sayıda çalışma farklı düşünme tarzlarının tüketici davranışlarındaki etkisine dikkat çekmektedir. </a:t>
            </a:r>
          </a:p>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Bu çalışmada ise düşünme tarzları ve yenilikçilik davranış ele alınmaktadır. </a:t>
            </a:r>
          </a:p>
          <a:p>
            <a:endParaRPr lang="tr-TR" dirty="0"/>
          </a:p>
        </p:txBody>
      </p:sp>
      <p:sp>
        <p:nvSpPr>
          <p:cNvPr id="4" name="Slayt Numarası Yer Tutucusu 3"/>
          <p:cNvSpPr>
            <a:spLocks noGrp="1"/>
          </p:cNvSpPr>
          <p:nvPr>
            <p:ph type="sldNum" sz="quarter" idx="10"/>
          </p:nvPr>
        </p:nvSpPr>
        <p:spPr/>
        <p:txBody>
          <a:bodyPr/>
          <a:lstStyle/>
          <a:p>
            <a:fld id="{E52861B1-1C47-4B85-BD53-813B62BF4438}" type="slidenum">
              <a:rPr lang="tr-TR" smtClean="0"/>
              <a:t>9</a:t>
            </a:fld>
            <a:endParaRPr lang="tr-TR"/>
          </a:p>
        </p:txBody>
      </p:sp>
    </p:spTree>
    <p:extLst>
      <p:ext uri="{BB962C8B-B14F-4D97-AF65-F5344CB8AC3E}">
        <p14:creationId xmlns:p14="http://schemas.microsoft.com/office/powerpoint/2010/main" val="1274207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9DDF358-ADF9-44DF-95BC-A4DF966B3A97}" type="datetimeFigureOut">
              <a:rPr lang="tr-TR" smtClean="0"/>
              <a:t>07.10.2016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4142125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DDF358-ADF9-44DF-95BC-A4DF966B3A97}" type="datetimeFigureOut">
              <a:rPr lang="tr-TR" smtClean="0"/>
              <a:t>07.10.2016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4094804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DDF358-ADF9-44DF-95BC-A4DF966B3A97}" type="datetimeFigureOut">
              <a:rPr lang="tr-TR" smtClean="0"/>
              <a:t>07.10.2016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1272574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9DDF358-ADF9-44DF-95BC-A4DF966B3A97}" type="datetimeFigureOut">
              <a:rPr lang="tr-TR" smtClean="0"/>
              <a:t>07.10.2016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226889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9DDF358-ADF9-44DF-95BC-A4DF966B3A97}" type="datetimeFigureOut">
              <a:rPr lang="tr-TR" smtClean="0"/>
              <a:t>07.10.2016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1742101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9DDF358-ADF9-44DF-95BC-A4DF966B3A97}" type="datetimeFigureOut">
              <a:rPr lang="tr-TR" smtClean="0"/>
              <a:t>07.10.2016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4207811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9DDF358-ADF9-44DF-95BC-A4DF966B3A97}" type="datetimeFigureOut">
              <a:rPr lang="tr-TR" smtClean="0"/>
              <a:t>07.10.2016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2180467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9DDF358-ADF9-44DF-95BC-A4DF966B3A97}" type="datetimeFigureOut">
              <a:rPr lang="tr-TR" smtClean="0"/>
              <a:t>07.10.2016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1044953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9DDF358-ADF9-44DF-95BC-A4DF966B3A97}" type="datetimeFigureOut">
              <a:rPr lang="tr-TR" smtClean="0"/>
              <a:t>07.10.2016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719894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9DDF358-ADF9-44DF-95BC-A4DF966B3A97}" type="datetimeFigureOut">
              <a:rPr lang="tr-TR" smtClean="0"/>
              <a:t>07.10.2016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2803184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9DDF358-ADF9-44DF-95BC-A4DF966B3A97}" type="datetimeFigureOut">
              <a:rPr lang="tr-TR" smtClean="0"/>
              <a:t>07.10.2016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EFC85D-5044-4DB5-9BF0-50AD81667FA4}" type="slidenum">
              <a:rPr lang="tr-TR" smtClean="0"/>
              <a:t>‹#›</a:t>
            </a:fld>
            <a:endParaRPr lang="tr-TR"/>
          </a:p>
        </p:txBody>
      </p:sp>
    </p:spTree>
    <p:extLst>
      <p:ext uri="{BB962C8B-B14F-4D97-AF65-F5344CB8AC3E}">
        <p14:creationId xmlns:p14="http://schemas.microsoft.com/office/powerpoint/2010/main" val="4048870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DDF358-ADF9-44DF-95BC-A4DF966B3A97}" type="datetimeFigureOut">
              <a:rPr lang="tr-TR" smtClean="0"/>
              <a:t>07.10.2016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FC85D-5044-4DB5-9BF0-50AD81667FA4}" type="slidenum">
              <a:rPr lang="tr-TR" smtClean="0"/>
              <a:t>‹#›</a:t>
            </a:fld>
            <a:endParaRPr lang="tr-TR"/>
          </a:p>
        </p:txBody>
      </p:sp>
    </p:spTree>
    <p:extLst>
      <p:ext uri="{BB962C8B-B14F-4D97-AF65-F5344CB8AC3E}">
        <p14:creationId xmlns:p14="http://schemas.microsoft.com/office/powerpoint/2010/main" val="26568767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png"/><Relationship Id="rId7" Type="http://schemas.openxmlformats.org/officeDocument/2006/relationships/diagramColors" Target="../diagrams/colors6.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127" y="1122363"/>
            <a:ext cx="9676263" cy="2275930"/>
          </a:xfrm>
        </p:spPr>
        <p:txBody>
          <a:bodyPr>
            <a:noAutofit/>
          </a:bodyPr>
          <a:lstStyle/>
          <a:p>
            <a:r>
              <a:rPr lang="tr-TR" sz="4000" b="1" dirty="0">
                <a:latin typeface="Times New Roman" panose="02020603050405020304" pitchFamily="18" charset="0"/>
                <a:cs typeface="Times New Roman" panose="02020603050405020304" pitchFamily="18" charset="0"/>
              </a:rPr>
              <a:t>Yeniliği Benimseyen Kategorilerinin Bütüncül ve Analitik Düşünme Açısından Farklılıkları: Akıllı Telefonlar için Bir İnceleme</a:t>
            </a:r>
            <a:endParaRPr lang="tr-TR" sz="40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524000" y="3985146"/>
            <a:ext cx="9144000" cy="1272654"/>
          </a:xfrm>
        </p:spPr>
        <p:txBody>
          <a:bodyPr>
            <a:normAutofit/>
          </a:bodyPr>
          <a:lstStyle/>
          <a:p>
            <a:r>
              <a:rPr lang="tr-TR" sz="2000" dirty="0" smtClean="0">
                <a:latin typeface="Times New Roman" panose="02020603050405020304" pitchFamily="18" charset="0"/>
                <a:cs typeface="Times New Roman" panose="02020603050405020304" pitchFamily="18" charset="0"/>
              </a:rPr>
              <a:t>Prof. Dr. Bahtışen KAVAK, Hacettepe Üniversitesi, İşletme Bölümü</a:t>
            </a:r>
          </a:p>
          <a:p>
            <a:r>
              <a:rPr lang="tr-TR" sz="2000" dirty="0" smtClean="0">
                <a:latin typeface="Times New Roman" panose="02020603050405020304" pitchFamily="18" charset="0"/>
                <a:cs typeface="Times New Roman" panose="02020603050405020304" pitchFamily="18" charset="0"/>
              </a:rPr>
              <a:t>Arş. Gör. Şerife KAZANCI SUNAOĞLU, Hacettepe Üniversitesi, İşletme Bölümü</a:t>
            </a:r>
          </a:p>
          <a:p>
            <a:r>
              <a:rPr lang="tr-TR" sz="2000" dirty="0" smtClean="0">
                <a:latin typeface="Times New Roman" panose="02020603050405020304" pitchFamily="18" charset="0"/>
                <a:cs typeface="Times New Roman" panose="02020603050405020304" pitchFamily="18" charset="0"/>
              </a:rPr>
              <a:t>Arş. Gör. Neslişah TANER, Kastamonu Üniversitesi, İşletme Bölümü</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33145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95375"/>
          </a:xfrm>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Yenilikçi Davranış ve Düşünme Tarzı</a:t>
            </a:r>
            <a:endParaRPr lang="tr-TR" sz="3600"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24196855"/>
              </p:ext>
            </p:extLst>
          </p:nvPr>
        </p:nvGraphicFramePr>
        <p:xfrm>
          <a:off x="838200" y="1574801"/>
          <a:ext cx="10515600" cy="4089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443878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Yenilikçi Davranış ve Düşünme Tarzı</a:t>
            </a:r>
            <a:endParaRPr lang="tr-TR" sz="36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23913947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844832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3"/>
          <a:stretch>
            <a:fillRect/>
          </a:stretch>
        </p:blipFill>
        <p:spPr>
          <a:xfrm>
            <a:off x="7670042" y="2483892"/>
            <a:ext cx="4285397" cy="4135271"/>
          </a:xfrm>
          <a:prstGeom prst="rect">
            <a:avLst/>
          </a:prstGeom>
        </p:spPr>
      </p:pic>
      <p:graphicFrame>
        <p:nvGraphicFramePr>
          <p:cNvPr id="4" name="Diyagram 3"/>
          <p:cNvGraphicFramePr/>
          <p:nvPr>
            <p:extLst>
              <p:ext uri="{D42A27DB-BD31-4B8C-83A1-F6EECF244321}">
                <p14:modId xmlns:p14="http://schemas.microsoft.com/office/powerpoint/2010/main" val="3886355269"/>
              </p:ext>
            </p:extLst>
          </p:nvPr>
        </p:nvGraphicFramePr>
        <p:xfrm>
          <a:off x="346796" y="1122218"/>
          <a:ext cx="8187604" cy="29925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186677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4427" y="679023"/>
            <a:ext cx="10515600" cy="1013299"/>
          </a:xfrm>
        </p:spPr>
        <p:txBody>
          <a:bodyPr>
            <a:normAutofit/>
          </a:bodyPr>
          <a:lstStyle/>
          <a:p>
            <a:pPr algn="ctr"/>
            <a:r>
              <a:rPr lang="tr-TR" sz="4000" b="1" smtClean="0">
                <a:latin typeface="Times New Roman" panose="02020603050405020304" pitchFamily="18" charset="0"/>
                <a:cs typeface="Times New Roman" panose="02020603050405020304" pitchFamily="18" charset="0"/>
              </a:rPr>
              <a:t>Çalışmanın </a:t>
            </a:r>
            <a:r>
              <a:rPr lang="tr-TR" sz="4000" b="1">
                <a:latin typeface="Times New Roman" panose="02020603050405020304" pitchFamily="18" charset="0"/>
                <a:cs typeface="Times New Roman" panose="02020603050405020304" pitchFamily="18" charset="0"/>
              </a:rPr>
              <a:t>A</a:t>
            </a:r>
            <a:r>
              <a:rPr lang="tr-TR" sz="4000" b="1" smtClean="0">
                <a:latin typeface="Times New Roman" panose="02020603050405020304" pitchFamily="18" charset="0"/>
                <a:cs typeface="Times New Roman" panose="02020603050405020304" pitchFamily="18" charset="0"/>
              </a:rPr>
              <a:t>macı</a:t>
            </a:r>
            <a:endParaRPr lang="tr-TR" sz="4000" b="1"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80135619"/>
              </p:ext>
            </p:extLst>
          </p:nvPr>
        </p:nvGraphicFramePr>
        <p:xfrm>
          <a:off x="1665026" y="2006220"/>
          <a:ext cx="9239535" cy="38568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734448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Araştırmanın Tasarımı</a:t>
            </a:r>
            <a:endParaRPr lang="tr-TR" sz="3600" b="1"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607053252"/>
              </p:ext>
            </p:extLst>
          </p:nvPr>
        </p:nvGraphicFramePr>
        <p:xfrm>
          <a:off x="977900" y="1825625"/>
          <a:ext cx="10045700" cy="40417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430704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Soru Kağıdının Hazırlanması </a:t>
            </a:r>
            <a:endParaRPr lang="tr-TR" sz="3600" b="1"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9490638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361618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Evren, Örneklem ve Veri Toplama </a:t>
            </a:r>
            <a:r>
              <a:rPr lang="tr-TR" sz="3600" b="1" dirty="0" smtClean="0">
                <a:latin typeface="Times New Roman" panose="02020603050405020304" pitchFamily="18" charset="0"/>
                <a:cs typeface="Times New Roman" panose="02020603050405020304" pitchFamily="18" charset="0"/>
              </a:rPr>
              <a:t>Süreci</a:t>
            </a:r>
            <a:endParaRPr lang="tr-TR" sz="3600"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35340493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924042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Örneklemin Demografik Özellikleri</a:t>
            </a:r>
            <a:endParaRPr lang="tr-TR" sz="3600"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00689189"/>
              </p:ext>
            </p:extLst>
          </p:nvPr>
        </p:nvGraphicFramePr>
        <p:xfrm>
          <a:off x="2222340" y="1562670"/>
          <a:ext cx="7627718" cy="3807983"/>
        </p:xfrm>
        <a:graphic>
          <a:graphicData uri="http://schemas.openxmlformats.org/drawingml/2006/table">
            <a:tbl>
              <a:tblPr firstRow="1" firstCol="1" bandRow="1"/>
              <a:tblGrid>
                <a:gridCol w="1997381"/>
                <a:gridCol w="843858"/>
                <a:gridCol w="869398"/>
                <a:gridCol w="2048458"/>
                <a:gridCol w="896002"/>
                <a:gridCol w="972621"/>
              </a:tblGrid>
              <a:tr h="332251">
                <a:tc>
                  <a:txBody>
                    <a:bodyPr/>
                    <a:lstStyle/>
                    <a:p>
                      <a:pPr algn="just">
                        <a:lnSpc>
                          <a:spcPct val="107000"/>
                        </a:lnSpc>
                        <a:spcAft>
                          <a:spcPts val="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solidFill>
                  </a:tcPr>
                </a:tc>
              </a:tr>
              <a:tr h="586153">
                <a:tc>
                  <a:txBody>
                    <a:bodyPr/>
                    <a:lstStyle/>
                    <a:p>
                      <a:pPr>
                        <a:lnSpc>
                          <a:spcPct val="107000"/>
                        </a:lnSpc>
                        <a:spcAft>
                          <a:spcPts val="0"/>
                        </a:spcAft>
                      </a:pPr>
                      <a:r>
                        <a:rPr lang="tr-TR" sz="1400" b="1" u="sng"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Cinsiyet</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chemeClr val="bg2"/>
                    </a:solidFill>
                  </a:tcPr>
                </a:tc>
                <a:tc>
                  <a:txBody>
                    <a:bodyPr/>
                    <a:lstStyle/>
                    <a:p>
                      <a:pPr>
                        <a:lnSpc>
                          <a:spcPct val="107000"/>
                        </a:lnSpc>
                      </a:pPr>
                      <a:endParaRPr lang="tr-TR" sz="1400">
                        <a:effectLst/>
                        <a:latin typeface="Times New Roman" panose="02020603050405020304" pitchFamily="18"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solidFill>
                      <a:schemeClr val="bg2"/>
                    </a:solidFill>
                  </a:tcPr>
                </a:tc>
                <a:tc>
                  <a:txBody>
                    <a:bodyPr/>
                    <a:lstStyle/>
                    <a:p>
                      <a:pPr>
                        <a:lnSpc>
                          <a:spcPct val="107000"/>
                        </a:lnSpc>
                      </a:pPr>
                      <a:endParaRPr lang="tr-TR" sz="1400">
                        <a:effectLst/>
                        <a:latin typeface="Times New Roman" panose="02020603050405020304" pitchFamily="18"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solidFill>
                      <a:schemeClr val="bg2"/>
                    </a:solidFill>
                  </a:tcPr>
                </a:tc>
                <a:tc>
                  <a:txBody>
                    <a:bodyPr/>
                    <a:lstStyle/>
                    <a:p>
                      <a:pPr>
                        <a:lnSpc>
                          <a:spcPct val="107000"/>
                        </a:lnSpc>
                        <a:spcAft>
                          <a:spcPts val="0"/>
                        </a:spcAft>
                      </a:pPr>
                      <a:r>
                        <a:rPr lang="tr-TR" sz="1400" b="1" u="sng">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Eğitim Durumu</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w="12700" cap="flat" cmpd="sng" algn="ctr">
                      <a:solidFill>
                        <a:srgbClr val="000000"/>
                      </a:solidFill>
                      <a:prstDash val="solid"/>
                      <a:round/>
                      <a:headEnd type="none" w="med" len="med"/>
                      <a:tailEnd type="none" w="med" len="med"/>
                    </a:lnT>
                    <a:lnB>
                      <a:noFill/>
                    </a:lnB>
                    <a:solidFill>
                      <a:schemeClr val="bg2"/>
                    </a:solidFill>
                  </a:tcPr>
                </a:tc>
                <a:tc>
                  <a:txBody>
                    <a:bodyPr/>
                    <a:lstStyle/>
                    <a:p>
                      <a:pPr>
                        <a:lnSpc>
                          <a:spcPct val="107000"/>
                        </a:lnSpc>
                      </a:pPr>
                      <a:endParaRPr lang="tr-TR" sz="1400">
                        <a:effectLst/>
                        <a:latin typeface="Times New Roman" panose="02020603050405020304" pitchFamily="18" charset="0"/>
                        <a:cs typeface="Times New Roman" panose="02020603050405020304" pitchFamily="18" charset="0"/>
                      </a:endParaRPr>
                    </a:p>
                  </a:txBody>
                  <a:tcPr marL="44450" marR="44450" marT="0" marB="0" anchor="b">
                    <a:lnL>
                      <a:noFill/>
                    </a:lnL>
                    <a:lnR>
                      <a:noFill/>
                    </a:lnR>
                    <a:lnT w="12700" cap="flat" cmpd="sng" algn="ctr">
                      <a:solidFill>
                        <a:srgbClr val="000000"/>
                      </a:solidFill>
                      <a:prstDash val="solid"/>
                      <a:round/>
                      <a:headEnd type="none" w="med" len="med"/>
                      <a:tailEnd type="none" w="med" len="med"/>
                    </a:lnT>
                    <a:lnB>
                      <a:noFill/>
                    </a:lnB>
                    <a:solidFill>
                      <a:schemeClr val="bg2"/>
                    </a:solidFill>
                  </a:tcPr>
                </a:tc>
                <a:tc>
                  <a:txBody>
                    <a:bodyPr/>
                    <a:lstStyle/>
                    <a:p>
                      <a:pP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2"/>
                    </a:solidFill>
                  </a:tcPr>
                </a:tc>
              </a:tr>
              <a:tr h="332251">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Kadın </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220</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63,2</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İlköğretim</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a:noFill/>
                    </a:lnT>
                    <a:lnB>
                      <a:noFill/>
                    </a:lnB>
                    <a:solidFill>
                      <a:schemeClr val="bg2"/>
                    </a:solidFill>
                  </a:tcPr>
                </a:tc>
              </a:tr>
              <a:tr h="332251">
                <a:tc>
                  <a:txBody>
                    <a:bodyPr/>
                    <a:lstStyle/>
                    <a:p>
                      <a:pPr>
                        <a:lnSpc>
                          <a:spcPct val="107000"/>
                        </a:lnSpc>
                        <a:spcAft>
                          <a:spcPts val="0"/>
                        </a:spcAft>
                      </a:pP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Erkek</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128</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36,8</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Lise</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66</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19</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a:noFill/>
                    </a:lnT>
                    <a:lnB>
                      <a:noFill/>
                    </a:lnB>
                    <a:solidFill>
                      <a:schemeClr val="bg2"/>
                    </a:solidFill>
                  </a:tcPr>
                </a:tc>
              </a:tr>
              <a:tr h="332251">
                <a:tc>
                  <a:txBody>
                    <a:bodyPr/>
                    <a:lstStyle/>
                    <a:p>
                      <a:pPr>
                        <a:lnSpc>
                          <a:spcPct val="107000"/>
                        </a:lnSpc>
                        <a:spcAft>
                          <a:spcPts val="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chemeClr val="bg2"/>
                    </a:solidFill>
                  </a:tcPr>
                </a:tc>
                <a:tc>
                  <a:txBody>
                    <a:bodyPr/>
                    <a:lstStyle/>
                    <a:p>
                      <a:pPr>
                        <a:lnSpc>
                          <a:spcPct val="107000"/>
                        </a:lnSpc>
                      </a:pPr>
                      <a:endParaRPr lang="tr-TR" sz="1400">
                        <a:effectLst/>
                        <a:latin typeface="Times New Roman" panose="02020603050405020304" pitchFamily="18"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pPr>
                      <a:endParaRPr lang="tr-TR" sz="1400">
                        <a:effectLst/>
                        <a:latin typeface="Times New Roman" panose="02020603050405020304" pitchFamily="18"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Üniversite</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180</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51,7</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a:noFill/>
                    </a:lnT>
                    <a:lnB>
                      <a:noFill/>
                    </a:lnB>
                    <a:solidFill>
                      <a:schemeClr val="bg2"/>
                    </a:solidFill>
                  </a:tcPr>
                </a:tc>
              </a:tr>
              <a:tr h="332251">
                <a:tc>
                  <a:txBody>
                    <a:bodyPr/>
                    <a:lstStyle/>
                    <a:p>
                      <a:pPr>
                        <a:lnSpc>
                          <a:spcPct val="107000"/>
                        </a:lnSpc>
                        <a:spcAft>
                          <a:spcPts val="0"/>
                        </a:spcAft>
                      </a:pPr>
                      <a:r>
                        <a:rPr lang="tr-TR" sz="1400" b="1" u="sng">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Gelir Durumu</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chemeClr val="bg2"/>
                    </a:solidFill>
                  </a:tcPr>
                </a:tc>
                <a:tc>
                  <a:txBody>
                    <a:bodyPr/>
                    <a:lstStyle/>
                    <a:p>
                      <a:pPr>
                        <a:lnSpc>
                          <a:spcPct val="107000"/>
                        </a:lnSpc>
                      </a:pPr>
                      <a:endParaRPr lang="tr-TR" sz="1400">
                        <a:effectLst/>
                        <a:latin typeface="Times New Roman" panose="02020603050405020304" pitchFamily="18"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pPr>
                      <a:endParaRPr lang="tr-TR" sz="1400">
                        <a:effectLst/>
                        <a:latin typeface="Times New Roman" panose="02020603050405020304" pitchFamily="18"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Lisansüstü</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95</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27,3</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a:noFill/>
                    </a:lnT>
                    <a:lnB>
                      <a:noFill/>
                    </a:lnB>
                    <a:solidFill>
                      <a:schemeClr val="bg2"/>
                    </a:solidFill>
                  </a:tcPr>
                </a:tc>
              </a:tr>
              <a:tr h="332251">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1300 TL ve altı</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111</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31,9</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spcAft>
                          <a:spcPts val="0"/>
                        </a:spcAft>
                      </a:pPr>
                      <a:r>
                        <a:rPr lang="tr-TR" sz="1400" b="1" u="sng">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Yaş</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solidFill>
                      <a:schemeClr val="bg2"/>
                    </a:solidFill>
                  </a:tcPr>
                </a:tc>
                <a:tc>
                  <a:txBody>
                    <a:bodyPr/>
                    <a:lstStyle/>
                    <a:p>
                      <a:pPr>
                        <a:lnSpc>
                          <a:spcPct val="107000"/>
                        </a:lnSpc>
                      </a:pPr>
                      <a:endParaRPr lang="tr-TR" sz="1400" dirty="0">
                        <a:effectLst/>
                        <a:latin typeface="Times New Roman" panose="02020603050405020304" pitchFamily="18"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a:noFill/>
                    </a:lnT>
                    <a:lnB>
                      <a:noFill/>
                    </a:lnB>
                    <a:solidFill>
                      <a:schemeClr val="bg2"/>
                    </a:solidFill>
                  </a:tcPr>
                </a:tc>
              </a:tr>
              <a:tr h="332251">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1301-2300 TL</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59</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18-24</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102</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29,3</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a:noFill/>
                    </a:lnT>
                    <a:lnB>
                      <a:noFill/>
                    </a:lnB>
                    <a:solidFill>
                      <a:schemeClr val="bg2"/>
                    </a:solidFill>
                  </a:tcPr>
                </a:tc>
              </a:tr>
              <a:tr h="332251">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2301-3300 TL</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59</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17</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25-30</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solidFill>
                      <a:schemeClr val="bg2"/>
                    </a:solidFill>
                  </a:tcPr>
                </a:tc>
                <a:tc>
                  <a:txBody>
                    <a:bodyPr/>
                    <a:lstStyle/>
                    <a:p>
                      <a:pPr algn="ctr">
                        <a:lnSpc>
                          <a:spcPct val="107000"/>
                        </a:lnSpc>
                        <a:spcAft>
                          <a:spcPts val="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125</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35,9</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a:noFill/>
                    </a:lnT>
                    <a:lnB>
                      <a:noFill/>
                    </a:lnB>
                    <a:solidFill>
                      <a:schemeClr val="bg2"/>
                    </a:solidFill>
                  </a:tcPr>
                </a:tc>
              </a:tr>
              <a:tr h="332251">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3301-4300 TL</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a:noFill/>
                    </a:lnB>
                    <a:solidFill>
                      <a:schemeClr val="bg2"/>
                    </a:solidFill>
                  </a:tcPr>
                </a:tc>
                <a:tc>
                  <a:txBody>
                    <a:bodyPr/>
                    <a:lstStyle/>
                    <a:p>
                      <a:pPr algn="ctr">
                        <a:lnSpc>
                          <a:spcPct val="107000"/>
                        </a:lnSpc>
                        <a:spcAft>
                          <a:spcPts val="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64</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18,4</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nSpc>
                          <a:spcPct val="107000"/>
                        </a:lnSpc>
                        <a:spcAft>
                          <a:spcPts val="0"/>
                        </a:spcAft>
                      </a:pPr>
                      <a:r>
                        <a:rPr lang="tr-TR" sz="1400" i="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31-39</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82</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a:noFill/>
                    </a:lnB>
                    <a:solidFill>
                      <a:schemeClr val="bg2"/>
                    </a:solidFill>
                  </a:tcPr>
                </a:tc>
                <a:tc>
                  <a:txBody>
                    <a:bodyPr/>
                    <a:lstStyle/>
                    <a:p>
                      <a:pPr algn="ctr">
                        <a:lnSpc>
                          <a:spcPct val="107000"/>
                        </a:lnSpc>
                        <a:spcAft>
                          <a:spcPts val="0"/>
                        </a:spcAft>
                      </a:pPr>
                      <a:r>
                        <a:rPr lang="tr-TR" sz="1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23,6</a:t>
                      </a:r>
                      <a:endParaRPr lang="tr-TR"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a:noFill/>
                    </a:lnT>
                    <a:lnB>
                      <a:noFill/>
                    </a:lnB>
                    <a:solidFill>
                      <a:schemeClr val="bg2"/>
                    </a:solidFill>
                  </a:tcPr>
                </a:tc>
              </a:tr>
              <a:tr h="231571">
                <a:tc>
                  <a:txBody>
                    <a:bodyPr/>
                    <a:lstStyle/>
                    <a:p>
                      <a:pPr>
                        <a:lnSpc>
                          <a:spcPct val="107000"/>
                        </a:lnSpc>
                        <a:spcAft>
                          <a:spcPts val="0"/>
                        </a:spcAft>
                      </a:pP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4301 TL ve üzeri</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55</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15,8</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40 ve üzeri</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ctr">
                    <a:lnL>
                      <a:noFill/>
                    </a:lnL>
                    <a:lnR>
                      <a:noFill/>
                    </a:lnR>
                    <a:lnT>
                      <a:noFill/>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39</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a:noFill/>
                    </a:lnR>
                    <a:lnT>
                      <a:noFill/>
                    </a:lnT>
                    <a:lnB w="12700" cap="flat" cmpd="sng" algn="ctr">
                      <a:solidFill>
                        <a:srgbClr val="000000"/>
                      </a:solidFill>
                      <a:prstDash val="solid"/>
                      <a:round/>
                      <a:headEnd type="none" w="med" len="med"/>
                      <a:tailEnd type="none" w="med" len="med"/>
                    </a:lnB>
                    <a:solidFill>
                      <a:schemeClr val="bg2"/>
                    </a:solidFill>
                  </a:tcPr>
                </a:tc>
                <a:tc>
                  <a:txBody>
                    <a:bodyPr/>
                    <a:lstStyle/>
                    <a:p>
                      <a:pPr algn="ctr">
                        <a:lnSpc>
                          <a:spcPct val="107000"/>
                        </a:lnSpc>
                        <a:spcAft>
                          <a:spcPts val="0"/>
                        </a:spcAft>
                      </a:pPr>
                      <a:r>
                        <a:rPr lang="tr-TR" sz="1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11,2</a:t>
                      </a:r>
                      <a:endParaRPr lang="tr-TR"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34480506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Verinin Analize Hazırlanması</a:t>
            </a:r>
            <a:endParaRPr lang="tr-TR" sz="3600"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93370439"/>
              </p:ext>
            </p:extLst>
          </p:nvPr>
        </p:nvGraphicFramePr>
        <p:xfrm>
          <a:off x="838200" y="1825625"/>
          <a:ext cx="10515600" cy="3749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191374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Benimseyen Kategorilerinin Oluşturulması</a:t>
            </a:r>
            <a:endParaRPr lang="tr-TR" sz="36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İçerik Yer Tutucusu 2"/>
              <p:cNvSpPr>
                <a:spLocks noGrp="1"/>
              </p:cNvSpPr>
              <p:nvPr>
                <p:ph idx="1"/>
              </p:nvPr>
            </p:nvSpPr>
            <p:spPr>
              <a:xfrm>
                <a:off x="1624084" y="1690688"/>
                <a:ext cx="9553433" cy="4351338"/>
              </a:xfrm>
            </p:spPr>
            <p:txBody>
              <a:bodyPr>
                <a:normAutofit fontScale="92500" lnSpcReduction="20000"/>
              </a:bodyPr>
              <a:lstStyle/>
              <a:p>
                <a:pPr marL="0" indent="0">
                  <a:buNone/>
                </a:pPr>
                <a:r>
                  <a:rPr lang="tr-TR" sz="2200" b="1" dirty="0" smtClean="0"/>
                  <a:t>t zamanda yayılma oranı</a:t>
                </a:r>
              </a:p>
              <a:p>
                <a:pPr marL="0" indent="0">
                  <a:buNone/>
                </a:pPr>
                <a:r>
                  <a:rPr lang="tr-TR" sz="2200" b="1" dirty="0" smtClean="0"/>
                  <a:t>m</a:t>
                </a:r>
                <a:r>
                  <a:rPr lang="tr-TR" sz="2200" b="1" dirty="0"/>
                  <a:t>:</a:t>
                </a:r>
                <a:r>
                  <a:rPr lang="tr-TR" sz="2200" dirty="0"/>
                  <a:t> toplam potansiyel benimseyen sayısı</a:t>
                </a:r>
              </a:p>
              <a:p>
                <a:pPr marL="0" indent="0">
                  <a:buNone/>
                </a:pPr>
                <a:r>
                  <a:rPr lang="tr-TR" sz="2200" b="1" dirty="0"/>
                  <a:t>X(t):</a:t>
                </a:r>
                <a:r>
                  <a:rPr lang="tr-TR" sz="2200" dirty="0"/>
                  <a:t> t zamanındaki satış miktarı= </a:t>
                </a:r>
                <a:r>
                  <a:rPr lang="tr-TR" sz="2200" b="1" dirty="0"/>
                  <a:t>n(t):</a:t>
                </a:r>
                <a:r>
                  <a:rPr lang="tr-TR" sz="2200" dirty="0"/>
                  <a:t> t zamanında kümülatif olmayan benimseyen sayısı </a:t>
                </a:r>
              </a:p>
              <a:p>
                <a:pPr marL="0" indent="0">
                  <a:buNone/>
                </a:pPr>
                <a:r>
                  <a:rPr lang="tr-TR" sz="2200" b="1" dirty="0"/>
                  <a:t>N(t):</a:t>
                </a:r>
                <a:r>
                  <a:rPr lang="tr-TR" sz="2200" dirty="0"/>
                  <a:t> t zamanında kümülatif benimseyen sayısı</a:t>
                </a:r>
              </a:p>
              <a:p>
                <a:pPr marL="0" indent="0">
                  <a:buNone/>
                </a:pPr>
                <a:r>
                  <a:rPr lang="tr-TR" sz="2200" b="1" dirty="0"/>
                  <a:t>p:</a:t>
                </a:r>
                <a:r>
                  <a:rPr lang="tr-TR" sz="2200" dirty="0"/>
                  <a:t> yenilik kat sayısı</a:t>
                </a:r>
              </a:p>
              <a:p>
                <a:pPr marL="0" indent="0">
                  <a:buNone/>
                </a:pPr>
                <a:r>
                  <a:rPr lang="tr-TR" sz="2200" b="1" dirty="0"/>
                  <a:t>q:</a:t>
                </a:r>
                <a:r>
                  <a:rPr lang="tr-TR" sz="2200" dirty="0"/>
                  <a:t> taklit kat </a:t>
                </a:r>
                <a:r>
                  <a:rPr lang="tr-TR" sz="2200" dirty="0" smtClean="0"/>
                  <a:t>sayısı</a:t>
                </a:r>
              </a:p>
              <a:p>
                <a:pPr marL="0" indent="0">
                  <a:buNone/>
                </a:pPr>
                <a:endParaRPr lang="tr-TR" sz="2600" dirty="0"/>
              </a:p>
              <a:p>
                <a:pPr marL="0" indent="0" algn="ctr">
                  <a:buNone/>
                </a:pPr>
                <a:r>
                  <a:rPr lang="tr-TR" sz="2600" dirty="0" smtClean="0"/>
                  <a:t>n(t)=</a:t>
                </a:r>
                <a:r>
                  <a:rPr lang="tr-TR" sz="2600" dirty="0" err="1"/>
                  <a:t>pm</a:t>
                </a:r>
                <a:r>
                  <a:rPr lang="tr-TR" sz="2600" dirty="0"/>
                  <a:t>+(q-p)N(t-1)-q/m</a:t>
                </a:r>
                <a14:m>
                  <m:oMath xmlns:m="http://schemas.openxmlformats.org/officeDocument/2006/math">
                    <m:sSup>
                      <m:sSupPr>
                        <m:ctrlPr>
                          <a:rPr lang="tr-TR" sz="2600" i="1">
                            <a:latin typeface="Cambria Math"/>
                          </a:rPr>
                        </m:ctrlPr>
                      </m:sSupPr>
                      <m:e>
                        <m:r>
                          <a:rPr lang="tr-TR" sz="2600" i="1">
                            <a:latin typeface="Cambria Math"/>
                          </a:rPr>
                          <m:t>𝑁</m:t>
                        </m:r>
                      </m:e>
                      <m:sup>
                        <m:r>
                          <a:rPr lang="tr-TR" sz="2600" i="1">
                            <a:latin typeface="Cambria Math"/>
                          </a:rPr>
                          <m:t>2</m:t>
                        </m:r>
                      </m:sup>
                    </m:sSup>
                  </m:oMath>
                </a14:m>
                <a:r>
                  <a:rPr lang="tr-TR" sz="2600" dirty="0"/>
                  <a:t>(t-1)</a:t>
                </a:r>
              </a:p>
              <a:p>
                <a:pPr marL="0" indent="0" algn="ctr">
                  <a:buNone/>
                </a:pPr>
                <a:r>
                  <a:rPr lang="tr-TR" sz="2600" dirty="0"/>
                  <a:t>n(t)= α1+ α2N(t-1)+α3</a:t>
                </a:r>
                <a14:m>
                  <m:oMath xmlns:m="http://schemas.openxmlformats.org/officeDocument/2006/math">
                    <m:sSup>
                      <m:sSupPr>
                        <m:ctrlPr>
                          <a:rPr lang="tr-TR" sz="2600" i="1">
                            <a:latin typeface="Cambria Math"/>
                          </a:rPr>
                        </m:ctrlPr>
                      </m:sSupPr>
                      <m:e>
                        <m:r>
                          <a:rPr lang="tr-TR" sz="2600" i="1">
                            <a:latin typeface="Cambria Math"/>
                          </a:rPr>
                          <m:t>𝑁</m:t>
                        </m:r>
                      </m:e>
                      <m:sup>
                        <m:r>
                          <a:rPr lang="tr-TR" sz="2600" i="1">
                            <a:latin typeface="Cambria Math"/>
                          </a:rPr>
                          <m:t>2</m:t>
                        </m:r>
                      </m:sup>
                    </m:sSup>
                  </m:oMath>
                </a14:m>
                <a:r>
                  <a:rPr lang="tr-TR" sz="2600" dirty="0"/>
                  <a:t>(t-1)</a:t>
                </a:r>
              </a:p>
              <a:p>
                <a:pPr marL="0" indent="0" algn="ctr">
                  <a:buNone/>
                </a:pPr>
                <a:r>
                  <a:rPr lang="tr-TR" sz="2600" b="1" dirty="0"/>
                  <a:t>α1</a:t>
                </a:r>
                <a:r>
                  <a:rPr lang="tr-TR" sz="2600" dirty="0"/>
                  <a:t>=</a:t>
                </a:r>
                <a:r>
                  <a:rPr lang="tr-TR" sz="2600" dirty="0" err="1"/>
                  <a:t>pm</a:t>
                </a:r>
                <a:endParaRPr lang="tr-TR" sz="2600" dirty="0"/>
              </a:p>
              <a:p>
                <a:pPr marL="0" indent="0" algn="ctr">
                  <a:buNone/>
                </a:pPr>
                <a:r>
                  <a:rPr lang="tr-TR" sz="2600" b="1" dirty="0"/>
                  <a:t>α2</a:t>
                </a:r>
                <a:r>
                  <a:rPr lang="tr-TR" sz="2600" dirty="0"/>
                  <a:t>=q-p</a:t>
                </a:r>
              </a:p>
              <a:p>
                <a:pPr marL="0" indent="0" algn="ctr">
                  <a:buNone/>
                </a:pPr>
                <a:r>
                  <a:rPr lang="tr-TR" sz="2600" b="1" dirty="0"/>
                  <a:t>α3</a:t>
                </a:r>
                <a:r>
                  <a:rPr lang="tr-TR" sz="2600" dirty="0"/>
                  <a:t>=-q/m</a:t>
                </a:r>
              </a:p>
              <a:p>
                <a:endParaRPr lang="tr-TR" dirty="0"/>
              </a:p>
            </p:txBody>
          </p:sp>
        </mc:Choice>
        <mc:Fallback xmlns="">
          <p:sp>
            <p:nvSpPr>
              <p:cNvPr id="3" name="İçerik Yer Tutucusu 2"/>
              <p:cNvSpPr>
                <a:spLocks noGrp="1" noRot="1" noChangeAspect="1" noMove="1" noResize="1" noEditPoints="1" noAdjustHandles="1" noChangeArrowheads="1" noChangeShapeType="1" noTextEdit="1"/>
              </p:cNvSpPr>
              <p:nvPr>
                <p:ph idx="1"/>
              </p:nvPr>
            </p:nvSpPr>
            <p:spPr>
              <a:xfrm>
                <a:off x="1624084" y="1690688"/>
                <a:ext cx="9553433" cy="4351338"/>
              </a:xfrm>
              <a:blipFill rotWithShape="0">
                <a:blip r:embed="rId3"/>
                <a:stretch>
                  <a:fillRect l="-638" t="-2521" b="-3501"/>
                </a:stretch>
              </a:blipFill>
            </p:spPr>
            <p:txBody>
              <a:bodyPr/>
              <a:lstStyle/>
              <a:p>
                <a:r>
                  <a:rPr lang="tr-TR">
                    <a:noFill/>
                  </a:rPr>
                  <a:t> </a:t>
                </a:r>
              </a:p>
            </p:txBody>
          </p:sp>
        </mc:Fallback>
      </mc:AlternateContent>
    </p:spTree>
    <p:extLst>
      <p:ext uri="{BB962C8B-B14F-4D97-AF65-F5344CB8AC3E}">
        <p14:creationId xmlns:p14="http://schemas.microsoft.com/office/powerpoint/2010/main" val="38140327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200" b="1" dirty="0" smtClean="0">
                <a:latin typeface="Times New Roman" panose="02020603050405020304" pitchFamily="18" charset="0"/>
                <a:cs typeface="Times New Roman" panose="02020603050405020304" pitchFamily="18" charset="0"/>
              </a:rPr>
              <a:t>Yenilik ve Yenilikçilik</a:t>
            </a:r>
            <a:endParaRPr lang="tr-TR" sz="3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400" b="1" i="1" dirty="0"/>
              <a:t>Yenilik </a:t>
            </a:r>
            <a:r>
              <a:rPr lang="tr-TR" sz="2400" dirty="0"/>
              <a:t>“</a:t>
            </a:r>
            <a:r>
              <a:rPr lang="tr-TR" sz="2400" i="1" dirty="0"/>
              <a:t>bir birey, grup ya da toplum tarafından yeni olarak algılanan bir fikir, uygulama </a:t>
            </a:r>
            <a:r>
              <a:rPr lang="tr-TR" sz="2400" i="1" dirty="0" smtClean="0"/>
              <a:t>veya </a:t>
            </a:r>
            <a:r>
              <a:rPr lang="tr-TR" sz="2400" i="1" dirty="0"/>
              <a:t>nesneler</a:t>
            </a:r>
            <a:r>
              <a:rPr lang="tr-TR" sz="2400" dirty="0"/>
              <a:t>” </a:t>
            </a:r>
          </a:p>
          <a:p>
            <a:pPr marL="0" indent="0" algn="just">
              <a:buNone/>
            </a:pPr>
            <a:endParaRPr lang="tr-TR" sz="2400" dirty="0" smtClean="0"/>
          </a:p>
          <a:p>
            <a:pPr algn="just"/>
            <a:r>
              <a:rPr lang="tr-TR" sz="2400" b="1" i="1" dirty="0" smtClean="0"/>
              <a:t>Yenilikçilik, </a:t>
            </a:r>
            <a:r>
              <a:rPr lang="tr-TR" sz="2400" dirty="0" smtClean="0"/>
              <a:t>yeni </a:t>
            </a:r>
            <a:r>
              <a:rPr lang="tr-TR" sz="2400" dirty="0"/>
              <a:t>şeyleri denemeye isteklilik </a:t>
            </a:r>
            <a:r>
              <a:rPr lang="tr-TR" sz="2400" dirty="0" smtClean="0"/>
              <a:t>, bir </a:t>
            </a:r>
            <a:r>
              <a:rPr lang="tr-TR" sz="2400" dirty="0"/>
              <a:t>sosyal sistem içerisindeki bireylerin ya da kurumların herhangi bir yeniliği diğerlerine kıyasla daha önce benimseme </a:t>
            </a:r>
            <a:r>
              <a:rPr lang="tr-TR" sz="2400" dirty="0" smtClean="0"/>
              <a:t>derecesi</a:t>
            </a:r>
          </a:p>
        </p:txBody>
      </p:sp>
    </p:spTree>
    <p:extLst>
      <p:ext uri="{BB962C8B-B14F-4D97-AF65-F5344CB8AC3E}">
        <p14:creationId xmlns:p14="http://schemas.microsoft.com/office/powerpoint/2010/main" val="42771590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err="1" smtClean="0">
                <a:latin typeface="Times New Roman" panose="02020603050405020304" pitchFamily="18" charset="0"/>
                <a:cs typeface="Times New Roman" panose="02020603050405020304" pitchFamily="18" charset="0"/>
              </a:rPr>
              <a:t>Schmitlein</a:t>
            </a:r>
            <a:r>
              <a:rPr lang="tr-TR" sz="3600" b="1" dirty="0" smtClean="0">
                <a:latin typeface="Times New Roman" panose="02020603050405020304" pitchFamily="18" charset="0"/>
                <a:cs typeface="Times New Roman" panose="02020603050405020304" pitchFamily="18" charset="0"/>
              </a:rPr>
              <a:t> ve </a:t>
            </a:r>
            <a:r>
              <a:rPr lang="tr-TR" sz="3600" b="1" dirty="0" err="1" smtClean="0">
                <a:latin typeface="Times New Roman" panose="02020603050405020304" pitchFamily="18" charset="0"/>
                <a:cs typeface="Times New Roman" panose="02020603050405020304" pitchFamily="18" charset="0"/>
              </a:rPr>
              <a:t>Mahajan</a:t>
            </a:r>
            <a:r>
              <a:rPr lang="tr-TR" sz="3600" b="1" dirty="0" smtClean="0">
                <a:latin typeface="Times New Roman" panose="02020603050405020304" pitchFamily="18" charset="0"/>
                <a:cs typeface="Times New Roman" panose="02020603050405020304" pitchFamily="18" charset="0"/>
              </a:rPr>
              <a:t> (1982) Yöntemi</a:t>
            </a:r>
            <a:endParaRPr lang="tr-TR" sz="36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half" idx="1"/>
          </p:nvPr>
        </p:nvSpPr>
        <p:spPr/>
        <p:txBody>
          <a:bodyPr>
            <a:normAutofit/>
          </a:bodyPr>
          <a:lstStyle/>
          <a:p>
            <a:r>
              <a:rPr lang="tr-TR" dirty="0"/>
              <a:t>E</a:t>
            </a:r>
            <a:r>
              <a:rPr lang="tr-TR" dirty="0" smtClean="0"/>
              <a:t>n </a:t>
            </a:r>
            <a:r>
              <a:rPr lang="tr-TR" dirty="0"/>
              <a:t>küçük kareler yöntemi (OLS) </a:t>
            </a:r>
            <a:endParaRPr lang="tr-TR" dirty="0" smtClean="0"/>
          </a:p>
          <a:p>
            <a:r>
              <a:rPr lang="tr-TR" dirty="0" err="1" smtClean="0"/>
              <a:t>EViews</a:t>
            </a:r>
            <a:r>
              <a:rPr lang="tr-TR" dirty="0" smtClean="0"/>
              <a:t> </a:t>
            </a:r>
            <a:r>
              <a:rPr lang="tr-TR" dirty="0"/>
              <a:t>8 </a:t>
            </a:r>
            <a:r>
              <a:rPr lang="tr-TR" dirty="0" smtClean="0"/>
              <a:t>programı </a:t>
            </a:r>
          </a:p>
          <a:p>
            <a:r>
              <a:rPr lang="tr-TR" dirty="0" smtClean="0"/>
              <a:t>Elde edilen </a:t>
            </a:r>
            <a:r>
              <a:rPr lang="tr-TR" dirty="0"/>
              <a:t>parametre değerleri </a:t>
            </a:r>
            <a:endParaRPr lang="tr-TR" dirty="0" smtClean="0"/>
          </a:p>
          <a:p>
            <a:pPr lvl="1">
              <a:buFont typeface="Wingdings" panose="05000000000000000000" pitchFamily="2" charset="2"/>
              <a:buChar char="v"/>
            </a:pPr>
            <a:r>
              <a:rPr lang="tr-TR" dirty="0" smtClean="0"/>
              <a:t>0.99’luk </a:t>
            </a:r>
            <a:r>
              <a:rPr lang="tr-TR" dirty="0"/>
              <a:t>(R2) açıklama gücü ile </a:t>
            </a:r>
            <a:endParaRPr lang="tr-TR" dirty="0" smtClean="0"/>
          </a:p>
          <a:p>
            <a:pPr lvl="1">
              <a:buFont typeface="Wingdings" panose="05000000000000000000" pitchFamily="2" charset="2"/>
              <a:buChar char="v"/>
            </a:pPr>
            <a:r>
              <a:rPr lang="tr-TR" dirty="0" smtClean="0"/>
              <a:t>α1</a:t>
            </a:r>
            <a:r>
              <a:rPr lang="tr-TR" dirty="0"/>
              <a:t>= 8,340433, </a:t>
            </a:r>
            <a:endParaRPr lang="tr-TR" dirty="0" smtClean="0"/>
          </a:p>
          <a:p>
            <a:pPr lvl="1">
              <a:buFont typeface="Wingdings" panose="05000000000000000000" pitchFamily="2" charset="2"/>
              <a:buChar char="v"/>
            </a:pPr>
            <a:r>
              <a:rPr lang="tr-TR" dirty="0" smtClean="0"/>
              <a:t>α2</a:t>
            </a:r>
            <a:r>
              <a:rPr lang="tr-TR" dirty="0"/>
              <a:t>= 1,995113, </a:t>
            </a:r>
            <a:endParaRPr lang="tr-TR" dirty="0" smtClean="0"/>
          </a:p>
          <a:p>
            <a:pPr lvl="1">
              <a:buFont typeface="Wingdings" panose="05000000000000000000" pitchFamily="2" charset="2"/>
              <a:buChar char="v"/>
            </a:pPr>
            <a:r>
              <a:rPr lang="tr-TR" dirty="0" smtClean="0"/>
              <a:t>α3</a:t>
            </a:r>
            <a:r>
              <a:rPr lang="tr-TR" dirty="0"/>
              <a:t>= -</a:t>
            </a:r>
            <a:r>
              <a:rPr lang="tr-TR" dirty="0" smtClean="0"/>
              <a:t>0,008202</a:t>
            </a:r>
          </a:p>
          <a:p>
            <a:pPr marL="457200" lvl="1" indent="0">
              <a:buNone/>
            </a:pPr>
            <a:endParaRPr lang="tr-TR" dirty="0" smtClean="0"/>
          </a:p>
        </p:txBody>
      </p:sp>
      <p:sp>
        <p:nvSpPr>
          <p:cNvPr id="5" name="İçerik Yer Tutucusu 4"/>
          <p:cNvSpPr>
            <a:spLocks noGrp="1"/>
          </p:cNvSpPr>
          <p:nvPr>
            <p:ph sz="half" idx="2"/>
          </p:nvPr>
        </p:nvSpPr>
        <p:spPr/>
        <p:txBody>
          <a:bodyPr/>
          <a:lstStyle/>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r>
              <a:rPr lang="tr-TR" dirty="0"/>
              <a:t>p=0.03 </a:t>
            </a:r>
            <a:endParaRPr lang="tr-TR" dirty="0" smtClean="0"/>
          </a:p>
          <a:p>
            <a:pPr marL="0" indent="0">
              <a:buNone/>
            </a:pPr>
            <a:r>
              <a:rPr lang="tr-TR" dirty="0" smtClean="0"/>
              <a:t>q=2.02 </a:t>
            </a:r>
            <a:endParaRPr lang="tr-TR" dirty="0"/>
          </a:p>
        </p:txBody>
      </p:sp>
      <p:pic>
        <p:nvPicPr>
          <p:cNvPr id="4" name="Resim 3"/>
          <p:cNvPicPr/>
          <p:nvPr/>
        </p:nvPicPr>
        <p:blipFill>
          <a:blip r:embed="rId3">
            <a:extLst>
              <a:ext uri="{28A0092B-C50C-407E-A947-70E740481C1C}">
                <a14:useLocalDpi xmlns:a14="http://schemas.microsoft.com/office/drawing/2010/main" val="0"/>
              </a:ext>
            </a:extLst>
          </a:blip>
          <a:srcRect/>
          <a:stretch>
            <a:fillRect/>
          </a:stretch>
        </p:blipFill>
        <p:spPr bwMode="auto">
          <a:xfrm>
            <a:off x="6359858" y="2101755"/>
            <a:ext cx="2961564" cy="1329305"/>
          </a:xfrm>
          <a:prstGeom prst="rect">
            <a:avLst/>
          </a:prstGeom>
          <a:noFill/>
          <a:ln>
            <a:noFill/>
          </a:ln>
        </p:spPr>
      </p:pic>
    </p:spTree>
    <p:extLst>
      <p:ext uri="{BB962C8B-B14F-4D97-AF65-F5344CB8AC3E}">
        <p14:creationId xmlns:p14="http://schemas.microsoft.com/office/powerpoint/2010/main" val="4743068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normAutofit/>
          </a:bodyPr>
          <a:lstStyle/>
          <a:p>
            <a:pPr algn="ctr"/>
            <a:r>
              <a:rPr lang="tr-TR" sz="3200" b="1" dirty="0" smtClean="0">
                <a:latin typeface="Times New Roman" panose="02020603050405020304" pitchFamily="18" charset="0"/>
                <a:cs typeface="Times New Roman" panose="02020603050405020304" pitchFamily="18" charset="0"/>
              </a:rPr>
              <a:t>Bass Modeline Göre Benimseyen Kategorilerinin Belirlenmesi</a:t>
            </a:r>
            <a:endParaRPr lang="tr-TR"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graphicFrame>
            <p:nvGraphicFramePr>
              <p:cNvPr id="7" name="Tablo 6"/>
              <p:cNvGraphicFramePr>
                <a:graphicFrameLocks noGrp="1"/>
              </p:cNvGraphicFramePr>
              <p:nvPr>
                <p:extLst>
                  <p:ext uri="{D42A27DB-BD31-4B8C-83A1-F6EECF244321}">
                    <p14:modId xmlns:p14="http://schemas.microsoft.com/office/powerpoint/2010/main" val="2265655703"/>
                  </p:ext>
                </p:extLst>
              </p:nvPr>
            </p:nvGraphicFramePr>
            <p:xfrm>
              <a:off x="1308100" y="2006218"/>
              <a:ext cx="9525000" cy="3975653"/>
            </p:xfrm>
            <a:graphic>
              <a:graphicData uri="http://schemas.openxmlformats.org/drawingml/2006/table">
                <a:tbl>
                  <a:tblPr firstRow="1" firstCol="1" bandRow="1"/>
                  <a:tblGrid>
                    <a:gridCol w="2887646"/>
                    <a:gridCol w="3409220"/>
                    <a:gridCol w="3228134"/>
                  </a:tblGrid>
                  <a:tr h="756097">
                    <a:tc>
                      <a:txBody>
                        <a:bodyPr/>
                        <a:lstStyle/>
                        <a:p>
                          <a:pPr algn="ctr">
                            <a:lnSpc>
                              <a:spcPct val="107000"/>
                            </a:lnSpc>
                            <a:spcAft>
                              <a:spcPts val="0"/>
                            </a:spcAft>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Benimseyen Kategorileri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a:effectLst/>
                              <a:latin typeface="Times New Roman" panose="02020603050405020304" pitchFamily="18" charset="0"/>
                              <a:ea typeface="Calibri" panose="020F0502020204030204" pitchFamily="34" charset="0"/>
                              <a:cs typeface="Times New Roman" panose="02020603050405020304" pitchFamily="18" charset="0"/>
                            </a:rPr>
                            <a:t>Bass Benimseyen Dağılımında Kapsadığı Zaman Aralığı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a:effectLst/>
                              <a:latin typeface="Times New Roman" panose="02020603050405020304" pitchFamily="18" charset="0"/>
                              <a:ea typeface="Calibri" panose="020F0502020204030204" pitchFamily="34" charset="0"/>
                              <a:cs typeface="Times New Roman" panose="02020603050405020304" pitchFamily="18" charset="0"/>
                            </a:rPr>
                            <a:t>Zaman Aralığının Hesaplanması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9851">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Yenilikçiler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Yayılma sürecinin başlangıcı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a:effectLst/>
                              <a:latin typeface="Times New Roman" panose="02020603050405020304" pitchFamily="18" charset="0"/>
                              <a:ea typeface="Calibri" panose="020F0502020204030204" pitchFamily="34" charset="0"/>
                              <a:cs typeface="Times New Roman" panose="02020603050405020304" pitchFamily="18" charset="0"/>
                            </a:rPr>
                            <a:t>T=0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6236">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Erken Benimseyenler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T1’e kadar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14:m>
                            <m:oMath xmlns:m="http://schemas.openxmlformats.org/officeDocument/2006/math">
                              <m:f>
                                <m:fPr>
                                  <m:ctrlPr>
                                    <a:rPr lang="tr-TR" sz="2400" i="1">
                                      <a:effectLst/>
                                      <a:latin typeface="Cambria Math"/>
                                      <a:ea typeface="Calibri" panose="020F0502020204030204" pitchFamily="34" charset="0"/>
                                      <a:cs typeface="Times New Roman" panose="02020603050405020304" pitchFamily="18" charset="0"/>
                                    </a:rPr>
                                  </m:ctrlPr>
                                </m:fPr>
                                <m:num>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1</m:t>
                                  </m:r>
                                </m:num>
                                <m:den>
                                  <m:r>
                                    <m:rPr>
                                      <m:nor/>
                                    </m:rPr>
                                    <a:rPr lang="tr-TR" sz="2400">
                                      <a:effectLst/>
                                      <a:latin typeface="Cambria Math" panose="02040503050406030204" pitchFamily="18" charset="0"/>
                                      <a:ea typeface="Calibri" panose="020F0502020204030204" pitchFamily="34" charset="0"/>
                                      <a:cs typeface="Times New Roman" panose="02020603050405020304" pitchFamily="18" charset="0"/>
                                    </a:rPr>
                                    <m:t>(</m:t>
                                  </m:r>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p</m:t>
                                  </m:r>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m:t>
                                  </m:r>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q</m:t>
                                  </m:r>
                                  <m:r>
                                    <m:rPr>
                                      <m:nor/>
                                    </m:rPr>
                                    <a:rPr lang="tr-TR" sz="2400">
                                      <a:effectLst/>
                                      <a:latin typeface="Cambria Math" panose="02040503050406030204" pitchFamily="18" charset="0"/>
                                      <a:ea typeface="Calibri" panose="020F0502020204030204" pitchFamily="34" charset="0"/>
                                      <a:cs typeface="Times New Roman" panose="02020603050405020304" pitchFamily="18" charset="0"/>
                                    </a:rPr>
                                    <m:t>)</m:t>
                                  </m:r>
                                </m:den>
                              </m:f>
                            </m:oMath>
                          </a14:m>
                          <a:r>
                            <a:rPr lang="tr-TR" sz="2000">
                              <a:effectLst/>
                              <a:latin typeface="Times New Roman" panose="02020603050405020304" pitchFamily="18" charset="0"/>
                              <a:ea typeface="Times New Roman" panose="02020603050405020304" pitchFamily="18" charset="0"/>
                              <a:cs typeface="Times New Roman" panose="02020603050405020304" pitchFamily="18" charset="0"/>
                            </a:rPr>
                            <a:t>ln</a:t>
                          </a:r>
                          <a:r>
                            <a:rPr lang="tr-TR" sz="240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2000">
                              <a:effectLst/>
                              <a:latin typeface="Times New Roman" panose="02020603050405020304" pitchFamily="18" charset="0"/>
                              <a:ea typeface="Times New Roman" panose="02020603050405020304" pitchFamily="18" charset="0"/>
                              <a:cs typeface="Times New Roman" panose="02020603050405020304" pitchFamily="18" charset="0"/>
                            </a:rPr>
                            <a:t>2+</a:t>
                          </a:r>
                          <a14:m>
                            <m:oMath xmlns:m="http://schemas.openxmlformats.org/officeDocument/2006/math">
                              <m:rad>
                                <m:radPr>
                                  <m:degHide m:val="on"/>
                                  <m:ctrlPr>
                                    <a:rPr lang="tr-TR" sz="2000" i="1">
                                      <a:effectLst/>
                                      <a:latin typeface="Cambria Math"/>
                                      <a:ea typeface="Times New Roman" panose="02020603050405020304" pitchFamily="18" charset="0"/>
                                      <a:cs typeface="Times New Roman" panose="02020603050405020304" pitchFamily="18" charset="0"/>
                                    </a:rPr>
                                  </m:ctrlPr>
                                </m:radPr>
                                <m:deg/>
                                <m:e>
                                  <m:r>
                                    <a:rPr lang="tr-TR" sz="2000" i="1">
                                      <a:effectLst/>
                                      <a:latin typeface="Cambria Math" panose="02040503050406030204" pitchFamily="18" charset="0"/>
                                      <a:ea typeface="Times New Roman" panose="02020603050405020304" pitchFamily="18" charset="0"/>
                                      <a:cs typeface="Times New Roman" panose="02020603050405020304" pitchFamily="18" charset="0"/>
                                    </a:rPr>
                                    <m:t>3</m:t>
                                  </m:r>
                                </m:e>
                              </m:rad>
                            </m:oMath>
                          </a14:m>
                          <a:r>
                            <a:rPr lang="tr-TR" sz="2400">
                              <a:effectLst/>
                              <a:latin typeface="Times New Roman" panose="02020603050405020304" pitchFamily="18" charset="0"/>
                              <a:ea typeface="Times New Roman" panose="02020603050405020304" pitchFamily="18" charset="0"/>
                              <a:cs typeface="Times New Roman" panose="02020603050405020304" pitchFamily="18" charset="0"/>
                            </a:rPr>
                            <a:t>)</a:t>
                          </a:r>
                          <a14:m>
                            <m:oMath xmlns:m="http://schemas.openxmlformats.org/officeDocument/2006/math">
                              <m:f>
                                <m:fPr>
                                  <m:ctrlPr>
                                    <a:rPr lang="tr-TR" sz="2400" i="1">
                                      <a:effectLst/>
                                      <a:latin typeface="Cambria Math"/>
                                      <a:ea typeface="Times New Roman" panose="02020603050405020304" pitchFamily="18" charset="0"/>
                                      <a:cs typeface="Times New Roman" panose="02020603050405020304" pitchFamily="18" charset="0"/>
                                    </a:rPr>
                                  </m:ctrlPr>
                                </m:fPr>
                                <m:num>
                                  <m:r>
                                    <a:rPr lang="tr-TR" sz="2400" i="1">
                                      <a:effectLst/>
                                      <a:latin typeface="Cambria Math" panose="02040503050406030204" pitchFamily="18" charset="0"/>
                                      <a:ea typeface="Times New Roman" panose="02020603050405020304" pitchFamily="18" charset="0"/>
                                      <a:cs typeface="Times New Roman" panose="02020603050405020304" pitchFamily="18" charset="0"/>
                                    </a:rPr>
                                    <m:t>𝑝</m:t>
                                  </m:r>
                                </m:num>
                                <m:den>
                                  <m:r>
                                    <a:rPr lang="tr-TR" sz="2400" i="1">
                                      <a:effectLst/>
                                      <a:latin typeface="Cambria Math" panose="02040503050406030204" pitchFamily="18" charset="0"/>
                                      <a:ea typeface="Times New Roman" panose="02020603050405020304" pitchFamily="18" charset="0"/>
                                      <a:cs typeface="Times New Roman" panose="02020603050405020304" pitchFamily="18" charset="0"/>
                                    </a:rPr>
                                    <m:t>𝑞</m:t>
                                  </m:r>
                                </m:den>
                              </m:f>
                              <m:r>
                                <a:rPr lang="tr-TR" sz="2400" i="1">
                                  <a:effectLst/>
                                  <a:latin typeface="Cambria Math" panose="02040503050406030204" pitchFamily="18" charset="0"/>
                                  <a:ea typeface="Times New Roman" panose="02020603050405020304" pitchFamily="18" charset="0"/>
                                  <a:cs typeface="Times New Roman" panose="02020603050405020304" pitchFamily="18" charset="0"/>
                                </a:rPr>
                                <m:t>]</m:t>
                              </m:r>
                            </m:oMath>
                          </a14:m>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6236">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Erken Çoğunluk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T1-T’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a:effectLst/>
                              <a:latin typeface="Times New Roman" panose="02020603050405020304" pitchFamily="18" charset="0"/>
                              <a:ea typeface="Times New Roman" panose="02020603050405020304" pitchFamily="18" charset="0"/>
                              <a:cs typeface="Times New Roman" panose="02020603050405020304" pitchFamily="18" charset="0"/>
                            </a:rPr>
                            <a:t>-</a:t>
                          </a:r>
                          <a14:m>
                            <m:oMath xmlns:m="http://schemas.openxmlformats.org/officeDocument/2006/math">
                              <m:r>
                                <a:rPr lang="tr-TR" sz="2400" i="1">
                                  <a:effectLst/>
                                  <a:latin typeface="Cambria Math" panose="02040503050406030204" pitchFamily="18" charset="0"/>
                                  <a:ea typeface="Times New Roman" panose="02020603050405020304" pitchFamily="18" charset="0"/>
                                  <a:cs typeface="Times New Roman" panose="02020603050405020304" pitchFamily="18" charset="0"/>
                                </a:rPr>
                                <m:t> </m:t>
                              </m:r>
                              <m:f>
                                <m:fPr>
                                  <m:ctrlPr>
                                    <a:rPr lang="tr-TR" sz="2400" i="1">
                                      <a:effectLst/>
                                      <a:latin typeface="Cambria Math"/>
                                      <a:ea typeface="Calibri" panose="020F0502020204030204" pitchFamily="34" charset="0"/>
                                      <a:cs typeface="Times New Roman" panose="02020603050405020304" pitchFamily="18" charset="0"/>
                                    </a:rPr>
                                  </m:ctrlPr>
                                </m:fPr>
                                <m:num>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1</m:t>
                                  </m:r>
                                </m:num>
                                <m:den>
                                  <m:r>
                                    <m:rPr>
                                      <m:nor/>
                                    </m:rPr>
                                    <a:rPr lang="tr-TR" sz="2400">
                                      <a:effectLst/>
                                      <a:latin typeface="Cambria Math" panose="02040503050406030204" pitchFamily="18" charset="0"/>
                                      <a:ea typeface="Calibri" panose="020F0502020204030204" pitchFamily="34" charset="0"/>
                                      <a:cs typeface="Times New Roman" panose="02020603050405020304" pitchFamily="18" charset="0"/>
                                    </a:rPr>
                                    <m:t>(</m:t>
                                  </m:r>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p</m:t>
                                  </m:r>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m:t>
                                  </m:r>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q</m:t>
                                  </m:r>
                                  <m:r>
                                    <m:rPr>
                                      <m:nor/>
                                    </m:rPr>
                                    <a:rPr lang="tr-TR" sz="2400">
                                      <a:effectLst/>
                                      <a:latin typeface="Cambria Math" panose="02040503050406030204" pitchFamily="18" charset="0"/>
                                      <a:ea typeface="Calibri" panose="020F0502020204030204" pitchFamily="34" charset="0"/>
                                      <a:cs typeface="Times New Roman" panose="02020603050405020304" pitchFamily="18" charset="0"/>
                                    </a:rPr>
                                    <m:t>)</m:t>
                                  </m:r>
                                </m:den>
                              </m:f>
                            </m:oMath>
                          </a14:m>
                          <a:r>
                            <a:rPr lang="tr-TR" sz="2000">
                              <a:effectLst/>
                              <a:latin typeface="Times New Roman" panose="02020603050405020304" pitchFamily="18" charset="0"/>
                              <a:ea typeface="Times New Roman" panose="02020603050405020304" pitchFamily="18" charset="0"/>
                              <a:cs typeface="Times New Roman" panose="02020603050405020304" pitchFamily="18" charset="0"/>
                            </a:rPr>
                            <a:t>ln</a:t>
                          </a:r>
                          <a:r>
                            <a:rPr lang="tr-TR" sz="240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2000">
                              <a:effectLst/>
                              <a:latin typeface="Times New Roman" panose="02020603050405020304" pitchFamily="18" charset="0"/>
                              <a:ea typeface="Times New Roman" panose="02020603050405020304" pitchFamily="18" charset="0"/>
                              <a:cs typeface="Times New Roman" panose="02020603050405020304" pitchFamily="18" charset="0"/>
                            </a:rPr>
                            <a:t>2+</a:t>
                          </a:r>
                          <a14:m>
                            <m:oMath xmlns:m="http://schemas.openxmlformats.org/officeDocument/2006/math">
                              <m:rad>
                                <m:radPr>
                                  <m:degHide m:val="on"/>
                                  <m:ctrlPr>
                                    <a:rPr lang="tr-TR" sz="2000" i="1">
                                      <a:effectLst/>
                                      <a:latin typeface="Cambria Math"/>
                                      <a:ea typeface="Times New Roman" panose="02020603050405020304" pitchFamily="18" charset="0"/>
                                      <a:cs typeface="Times New Roman" panose="02020603050405020304" pitchFamily="18" charset="0"/>
                                    </a:rPr>
                                  </m:ctrlPr>
                                </m:radPr>
                                <m:deg/>
                                <m:e>
                                  <m:r>
                                    <a:rPr lang="tr-TR" sz="2000" i="1">
                                      <a:effectLst/>
                                      <a:latin typeface="Cambria Math" panose="02040503050406030204" pitchFamily="18" charset="0"/>
                                      <a:ea typeface="Times New Roman" panose="02020603050405020304" pitchFamily="18" charset="0"/>
                                      <a:cs typeface="Times New Roman" panose="02020603050405020304" pitchFamily="18" charset="0"/>
                                    </a:rPr>
                                    <m:t>3</m:t>
                                  </m:r>
                                </m:e>
                              </m:rad>
                            </m:oMath>
                          </a14:m>
                          <a:r>
                            <a:rPr lang="tr-TR" sz="24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6236">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Geç Çoğunluk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T1-T2</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a:effectLst/>
                              <a:latin typeface="Times New Roman" panose="02020603050405020304" pitchFamily="18" charset="0"/>
                              <a:ea typeface="Times New Roman" panose="02020603050405020304" pitchFamily="18" charset="0"/>
                              <a:cs typeface="Times New Roman" panose="02020603050405020304" pitchFamily="18" charset="0"/>
                            </a:rPr>
                            <a:t>-</a:t>
                          </a:r>
                          <a14:m>
                            <m:oMath xmlns:m="http://schemas.openxmlformats.org/officeDocument/2006/math">
                              <m:r>
                                <a:rPr lang="tr-TR" sz="2400" i="1">
                                  <a:effectLst/>
                                  <a:latin typeface="Cambria Math" panose="02040503050406030204" pitchFamily="18" charset="0"/>
                                  <a:ea typeface="Times New Roman" panose="02020603050405020304" pitchFamily="18" charset="0"/>
                                  <a:cs typeface="Times New Roman" panose="02020603050405020304" pitchFamily="18" charset="0"/>
                                </a:rPr>
                                <m:t> </m:t>
                              </m:r>
                              <m:f>
                                <m:fPr>
                                  <m:ctrlPr>
                                    <a:rPr lang="tr-TR" sz="2400" i="1">
                                      <a:effectLst/>
                                      <a:latin typeface="Cambria Math"/>
                                      <a:ea typeface="Calibri" panose="020F0502020204030204" pitchFamily="34" charset="0"/>
                                      <a:cs typeface="Times New Roman" panose="02020603050405020304" pitchFamily="18" charset="0"/>
                                    </a:rPr>
                                  </m:ctrlPr>
                                </m:fPr>
                                <m:num>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1</m:t>
                                  </m:r>
                                </m:num>
                                <m:den>
                                  <m:r>
                                    <m:rPr>
                                      <m:nor/>
                                    </m:rPr>
                                    <a:rPr lang="tr-TR" sz="2400">
                                      <a:effectLst/>
                                      <a:latin typeface="Cambria Math" panose="02040503050406030204" pitchFamily="18" charset="0"/>
                                      <a:ea typeface="Calibri" panose="020F0502020204030204" pitchFamily="34" charset="0"/>
                                      <a:cs typeface="Times New Roman" panose="02020603050405020304" pitchFamily="18" charset="0"/>
                                    </a:rPr>
                                    <m:t>(</m:t>
                                  </m:r>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p</m:t>
                                  </m:r>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m:t>
                                  </m:r>
                                  <m:r>
                                    <m:rPr>
                                      <m:nor/>
                                    </m:rPr>
                                    <a:rPr lang="tr-TR" sz="2400">
                                      <a:effectLst/>
                                      <a:latin typeface="Times New Roman" panose="02020603050405020304" pitchFamily="18" charset="0"/>
                                      <a:ea typeface="Calibri" panose="020F0502020204030204" pitchFamily="34" charset="0"/>
                                      <a:cs typeface="Times New Roman" panose="02020603050405020304" pitchFamily="18" charset="0"/>
                                    </a:rPr>
                                    <m:t>q</m:t>
                                  </m:r>
                                  <m:r>
                                    <m:rPr>
                                      <m:nor/>
                                    </m:rPr>
                                    <a:rPr lang="tr-TR" sz="2400">
                                      <a:effectLst/>
                                      <a:latin typeface="Cambria Math" panose="02040503050406030204" pitchFamily="18" charset="0"/>
                                      <a:ea typeface="Calibri" panose="020F0502020204030204" pitchFamily="34" charset="0"/>
                                      <a:cs typeface="Times New Roman" panose="02020603050405020304" pitchFamily="18" charset="0"/>
                                    </a:rPr>
                                    <m:t>)</m:t>
                                  </m:r>
                                </m:den>
                              </m:f>
                            </m:oMath>
                          </a14:m>
                          <a:r>
                            <a:rPr lang="tr-TR" sz="2000">
                              <a:effectLst/>
                              <a:latin typeface="Times New Roman" panose="02020603050405020304" pitchFamily="18" charset="0"/>
                              <a:ea typeface="Times New Roman" panose="02020603050405020304" pitchFamily="18" charset="0"/>
                              <a:cs typeface="Times New Roman" panose="02020603050405020304" pitchFamily="18" charset="0"/>
                            </a:rPr>
                            <a:t>ln</a:t>
                          </a:r>
                          <a:r>
                            <a:rPr lang="tr-TR" sz="2400">
                              <a:effectLst/>
                              <a:latin typeface="Times New Roman" panose="02020603050405020304" pitchFamily="18" charset="0"/>
                              <a:ea typeface="Times New Roman" panose="02020603050405020304" pitchFamily="18" charset="0"/>
                              <a:cs typeface="Times New Roman" panose="02020603050405020304" pitchFamily="18" charset="0"/>
                            </a:rPr>
                            <a:t>(</a:t>
                          </a:r>
                          <a:r>
                            <a:rPr lang="tr-TR" sz="2000">
                              <a:effectLst/>
                              <a:latin typeface="Times New Roman" panose="02020603050405020304" pitchFamily="18" charset="0"/>
                              <a:ea typeface="Times New Roman" panose="02020603050405020304" pitchFamily="18" charset="0"/>
                              <a:cs typeface="Times New Roman" panose="02020603050405020304" pitchFamily="18" charset="0"/>
                            </a:rPr>
                            <a:t>2+</a:t>
                          </a:r>
                          <a14:m>
                            <m:oMath xmlns:m="http://schemas.openxmlformats.org/officeDocument/2006/math">
                              <m:rad>
                                <m:radPr>
                                  <m:degHide m:val="on"/>
                                  <m:ctrlPr>
                                    <a:rPr lang="tr-TR" sz="2000" i="1">
                                      <a:effectLst/>
                                      <a:latin typeface="Cambria Math"/>
                                      <a:ea typeface="Times New Roman" panose="02020603050405020304" pitchFamily="18" charset="0"/>
                                      <a:cs typeface="Times New Roman" panose="02020603050405020304" pitchFamily="18" charset="0"/>
                                    </a:rPr>
                                  </m:ctrlPr>
                                </m:radPr>
                                <m:deg/>
                                <m:e>
                                  <m:r>
                                    <a:rPr lang="tr-TR" sz="2000" i="1">
                                      <a:effectLst/>
                                      <a:latin typeface="Cambria Math" panose="02040503050406030204" pitchFamily="18" charset="0"/>
                                      <a:ea typeface="Times New Roman" panose="02020603050405020304" pitchFamily="18" charset="0"/>
                                      <a:cs typeface="Times New Roman" panose="02020603050405020304" pitchFamily="18" charset="0"/>
                                    </a:rPr>
                                    <m:t>3</m:t>
                                  </m:r>
                                </m:e>
                              </m:rad>
                            </m:oMath>
                          </a14:m>
                          <a:r>
                            <a:rPr lang="tr-TR" sz="24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5325">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Takipçiler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T2-</a:t>
                          </a:r>
                          <a:r>
                            <a:rPr lang="tr-TR" sz="2000">
                              <a:effectLst/>
                              <a:latin typeface="Times New Roman" panose="02020603050405020304" pitchFamily="18" charset="0"/>
                              <a:ea typeface="Calibri" panose="020F0502020204030204" pitchFamily="34" charset="0"/>
                              <a:cs typeface="Times New Roman" panose="02020603050405020304" pitchFamily="18" charset="0"/>
                            </a:rPr>
                            <a: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0700">
                    <a:tc gridSpan="3">
                      <a:txBody>
                        <a:bodyPr/>
                        <a:lstStyle/>
                        <a:p>
                          <a:pPr>
                            <a:lnSpc>
                              <a:spcPct val="107000"/>
                            </a:lnSpc>
                            <a:spcAft>
                              <a:spcPts val="0"/>
                            </a:spcAft>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Kaynak:</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Mahajan</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vd., 1990</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bl>
              </a:graphicData>
            </a:graphic>
          </p:graphicFrame>
        </mc:Choice>
        <mc:Fallback xmlns="">
          <p:graphicFrame>
            <p:nvGraphicFramePr>
              <p:cNvPr id="7" name="Tablo 6"/>
              <p:cNvGraphicFramePr>
                <a:graphicFrameLocks noGrp="1"/>
              </p:cNvGraphicFramePr>
              <p:nvPr>
                <p:extLst>
                  <p:ext uri="{D42A27DB-BD31-4B8C-83A1-F6EECF244321}">
                    <p14:modId xmlns:p14="http://schemas.microsoft.com/office/powerpoint/2010/main" val="2265655703"/>
                  </p:ext>
                </p:extLst>
              </p:nvPr>
            </p:nvGraphicFramePr>
            <p:xfrm>
              <a:off x="1308100" y="2006218"/>
              <a:ext cx="9525000" cy="3975653"/>
            </p:xfrm>
            <a:graphic>
              <a:graphicData uri="http://schemas.openxmlformats.org/drawingml/2006/table">
                <a:tbl>
                  <a:tblPr firstRow="1" firstCol="1" bandRow="1"/>
                  <a:tblGrid>
                    <a:gridCol w="2887646"/>
                    <a:gridCol w="3409220"/>
                    <a:gridCol w="3228134"/>
                  </a:tblGrid>
                  <a:tr h="756097">
                    <a:tc>
                      <a:txBody>
                        <a:bodyPr/>
                        <a:lstStyle/>
                        <a:p>
                          <a:pPr algn="ctr">
                            <a:lnSpc>
                              <a:spcPct val="107000"/>
                            </a:lnSpc>
                            <a:spcAft>
                              <a:spcPts val="0"/>
                            </a:spcAft>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Benimseyen Kategorileri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a:effectLst/>
                              <a:latin typeface="Times New Roman" panose="02020603050405020304" pitchFamily="18" charset="0"/>
                              <a:ea typeface="Calibri" panose="020F0502020204030204" pitchFamily="34" charset="0"/>
                              <a:cs typeface="Times New Roman" panose="02020603050405020304" pitchFamily="18" charset="0"/>
                            </a:rPr>
                            <a:t>Bass Benimseyen Dağılımında Kapsadığı Zaman Aralığı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a:effectLst/>
                              <a:latin typeface="Times New Roman" panose="02020603050405020304" pitchFamily="18" charset="0"/>
                              <a:ea typeface="Calibri" panose="020F0502020204030204" pitchFamily="34" charset="0"/>
                              <a:cs typeface="Times New Roman" panose="02020603050405020304" pitchFamily="18" charset="0"/>
                            </a:rPr>
                            <a:t>Zaman Aralığının Hesaplanması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9851">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Yenilikçiler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Yayılma sürecinin başlangıcı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400">
                              <a:effectLst/>
                              <a:latin typeface="Times New Roman" panose="02020603050405020304" pitchFamily="18" charset="0"/>
                              <a:ea typeface="Calibri" panose="020F0502020204030204" pitchFamily="34" charset="0"/>
                              <a:cs typeface="Times New Roman" panose="02020603050405020304" pitchFamily="18" charset="0"/>
                            </a:rPr>
                            <a:t>T=0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0024">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Erken Benimseyenler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T1’e kadar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rotWithShape="0">
                          <a:blip r:embed="rId3"/>
                          <a:stretch>
                            <a:fillRect l="-195283" t="-190435" r="-377" b="-306087"/>
                          </a:stretch>
                        </a:blipFill>
                      </a:tcPr>
                    </a:tc>
                  </a:tr>
                  <a:tr h="700024">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Erken Çoğunluk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T1-T’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rotWithShape="0">
                          <a:blip r:embed="rId3"/>
                          <a:stretch>
                            <a:fillRect l="-195283" t="-290435" r="-377" b="-206087"/>
                          </a:stretch>
                        </a:blipFill>
                      </a:tcPr>
                    </a:tc>
                  </a:tr>
                  <a:tr h="700024">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Geç Çoğunluk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T1-T2</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tr-T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rotWithShape="0">
                          <a:blip r:embed="rId3"/>
                          <a:stretch>
                            <a:fillRect l="-195283" t="-390435" r="-377" b="-106087"/>
                          </a:stretch>
                        </a:blipFill>
                      </a:tcPr>
                    </a:tc>
                  </a:tr>
                  <a:tr h="326136">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Takipçiler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T2-</a:t>
                          </a:r>
                          <a:r>
                            <a:rPr lang="tr-TR" sz="2000">
                              <a:effectLst/>
                              <a:latin typeface="Times New Roman" panose="02020603050405020304" pitchFamily="18" charset="0"/>
                              <a:ea typeface="Calibri" panose="020F0502020204030204" pitchFamily="34" charset="0"/>
                              <a:cs typeface="Times New Roman" panose="02020603050405020304" pitchFamily="18" charset="0"/>
                            </a:rPr>
                            <a: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3497">
                    <a:tc gridSpan="3">
                      <a:txBody>
                        <a:bodyPr/>
                        <a:lstStyle/>
                        <a:p>
                          <a:pPr>
                            <a:lnSpc>
                              <a:spcPct val="107000"/>
                            </a:lnSpc>
                            <a:spcAft>
                              <a:spcPts val="0"/>
                            </a:spcAft>
                          </a:pPr>
                          <a:r>
                            <a:rPr lang="tr-TR" sz="1800" b="1" dirty="0">
                              <a:effectLst/>
                              <a:latin typeface="Times New Roman" panose="02020603050405020304" pitchFamily="18" charset="0"/>
                              <a:ea typeface="Calibri" panose="020F0502020204030204" pitchFamily="34" charset="0"/>
                              <a:cs typeface="Times New Roman" panose="02020603050405020304" pitchFamily="18" charset="0"/>
                            </a:rPr>
                            <a:t>Kaynak:</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tr-TR" sz="1800" dirty="0" err="1">
                              <a:effectLst/>
                              <a:latin typeface="Times New Roman" panose="02020603050405020304" pitchFamily="18" charset="0"/>
                              <a:ea typeface="Calibri" panose="020F0502020204030204" pitchFamily="34" charset="0"/>
                              <a:cs typeface="Times New Roman" panose="02020603050405020304" pitchFamily="18" charset="0"/>
                            </a:rPr>
                            <a:t>Mahajan</a:t>
                          </a: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 vd., 1990</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r>
                </a:tbl>
              </a:graphicData>
            </a:graphic>
          </p:graphicFrame>
        </mc:Fallback>
      </mc:AlternateContent>
    </p:spTree>
    <p:extLst>
      <p:ext uri="{BB962C8B-B14F-4D97-AF65-F5344CB8AC3E}">
        <p14:creationId xmlns:p14="http://schemas.microsoft.com/office/powerpoint/2010/main" val="8452456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o 5"/>
          <p:cNvGraphicFramePr>
            <a:graphicFrameLocks noGrp="1"/>
          </p:cNvGraphicFramePr>
          <p:nvPr>
            <p:extLst>
              <p:ext uri="{D42A27DB-BD31-4B8C-83A1-F6EECF244321}">
                <p14:modId xmlns:p14="http://schemas.microsoft.com/office/powerpoint/2010/main" val="3251088851"/>
              </p:ext>
            </p:extLst>
          </p:nvPr>
        </p:nvGraphicFramePr>
        <p:xfrm>
          <a:off x="1555845" y="1528549"/>
          <a:ext cx="9062112" cy="4162887"/>
        </p:xfrm>
        <a:graphic>
          <a:graphicData uri="http://schemas.openxmlformats.org/drawingml/2006/table">
            <a:tbl>
              <a:tblPr firstRow="1" firstCol="1" bandRow="1"/>
              <a:tblGrid>
                <a:gridCol w="2724148"/>
                <a:gridCol w="2016866"/>
                <a:gridCol w="2095335"/>
                <a:gridCol w="994648"/>
                <a:gridCol w="1231115"/>
              </a:tblGrid>
              <a:tr h="909849">
                <a:tc>
                  <a:txBody>
                    <a:bodyPr/>
                    <a:lstStyle/>
                    <a:p>
                      <a:pPr>
                        <a:lnSpc>
                          <a:spcPct val="107000"/>
                        </a:lnSpc>
                        <a:spcAft>
                          <a:spcPts val="0"/>
                        </a:spcAft>
                      </a:pPr>
                      <a:r>
                        <a:rPr lang="tr-TR" sz="2000" b="1" dirty="0">
                          <a:effectLst/>
                          <a:latin typeface="Times New Roman" panose="02020603050405020304" pitchFamily="18" charset="0"/>
                          <a:ea typeface="Calibri" panose="020F0502020204030204" pitchFamily="34" charset="0"/>
                          <a:cs typeface="Times New Roman" panose="02020603050405020304" pitchFamily="18" charset="0"/>
                        </a:rPr>
                        <a:t>Benimseyen Kategorileri</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000" b="1" dirty="0">
                          <a:effectLst/>
                          <a:latin typeface="Times New Roman" panose="02020603050405020304" pitchFamily="18" charset="0"/>
                          <a:ea typeface="Calibri" panose="020F0502020204030204" pitchFamily="34" charset="0"/>
                          <a:cs typeface="Times New Roman" panose="02020603050405020304" pitchFamily="18" charset="0"/>
                        </a:rPr>
                        <a:t>Zaman Aralıkları</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tr-TR" sz="2000" b="1" dirty="0">
                          <a:effectLst/>
                          <a:latin typeface="Times New Roman" panose="02020603050405020304" pitchFamily="18" charset="0"/>
                          <a:ea typeface="Calibri" panose="020F0502020204030204" pitchFamily="34" charset="0"/>
                          <a:cs typeface="Times New Roman" panose="02020603050405020304" pitchFamily="18" charset="0"/>
                        </a:rPr>
                        <a:t>(Yıl bazlı)</a:t>
                      </a:r>
                      <a:endParaRPr lang="tr-T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000" b="1">
                          <a:effectLst/>
                          <a:latin typeface="Times New Roman" panose="02020603050405020304" pitchFamily="18" charset="0"/>
                          <a:ea typeface="Calibri" panose="020F0502020204030204" pitchFamily="34" charset="0"/>
                          <a:cs typeface="Times New Roman" panose="02020603050405020304" pitchFamily="18" charset="0"/>
                        </a:rPr>
                        <a:t>Zaman aralıkları</a:t>
                      </a:r>
                      <a:endParaRPr lang="tr-TR" sz="200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tr-TR" sz="2000" b="1">
                          <a:effectLst/>
                          <a:latin typeface="Times New Roman" panose="02020603050405020304" pitchFamily="18" charset="0"/>
                          <a:ea typeface="Calibri" panose="020F0502020204030204" pitchFamily="34" charset="0"/>
                          <a:cs typeface="Times New Roman" panose="02020603050405020304" pitchFamily="18" charset="0"/>
                        </a:rPr>
                        <a:t>(Ay bazlı)</a:t>
                      </a:r>
                      <a:endParaRPr lang="tr-T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000" b="1">
                          <a:effectLst/>
                          <a:latin typeface="Times New Roman" panose="02020603050405020304" pitchFamily="18" charset="0"/>
                          <a:ea typeface="Calibri" panose="020F0502020204030204" pitchFamily="34" charset="0"/>
                          <a:cs typeface="Times New Roman" panose="02020603050405020304" pitchFamily="18" charset="0"/>
                        </a:rPr>
                        <a:t>N</a:t>
                      </a:r>
                      <a:endParaRPr lang="tr-T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000" b="1">
                          <a:effectLst/>
                          <a:latin typeface="Times New Roman" panose="02020603050405020304" pitchFamily="18" charset="0"/>
                          <a:ea typeface="Calibri" panose="020F0502020204030204" pitchFamily="34" charset="0"/>
                          <a:cs typeface="Times New Roman" panose="02020603050405020304" pitchFamily="18" charset="0"/>
                        </a:rPr>
                        <a:t>%</a:t>
                      </a:r>
                      <a:endParaRPr lang="tr-T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4926">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Yenilikçiler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68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4926">
                <a:tc>
                  <a:txBody>
                    <a:bodyPr/>
                    <a:lstStyle/>
                    <a:p>
                      <a:pPr algn="just">
                        <a:lnSpc>
                          <a:spcPct val="107000"/>
                        </a:lnSpc>
                        <a:spcAft>
                          <a:spcPts val="0"/>
                        </a:spcAft>
                      </a:pPr>
                      <a:r>
                        <a:rPr lang="tr-TR" sz="2000" b="0">
                          <a:effectLst/>
                          <a:latin typeface="Times New Roman" panose="02020603050405020304" pitchFamily="18" charset="0"/>
                          <a:ea typeface="Calibri" panose="020F0502020204030204" pitchFamily="34" charset="0"/>
                          <a:cs typeface="Times New Roman" panose="02020603050405020304" pitchFamily="18" charset="0"/>
                        </a:rPr>
                        <a:t>Erken Benimseyenler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b="0">
                          <a:effectLst/>
                          <a:latin typeface="Times New Roman" panose="02020603050405020304" pitchFamily="18" charset="0"/>
                          <a:ea typeface="Calibri" panose="020F0502020204030204" pitchFamily="34" charset="0"/>
                          <a:cs typeface="Times New Roman" panose="02020603050405020304" pitchFamily="18" charset="0"/>
                        </a:rPr>
                        <a:t>0-1,35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b="0">
                          <a:effectLst/>
                          <a:latin typeface="Times New Roman" panose="02020603050405020304" pitchFamily="18" charset="0"/>
                          <a:ea typeface="Calibri" panose="020F0502020204030204" pitchFamily="34" charset="0"/>
                          <a:cs typeface="Times New Roman" panose="02020603050405020304" pitchFamily="18" charset="0"/>
                        </a:rPr>
                        <a:t>0-16,2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b="0">
                          <a:effectLst/>
                          <a:latin typeface="Times New Roman" panose="02020603050405020304" pitchFamily="18" charset="0"/>
                          <a:ea typeface="Calibri" panose="020F0502020204030204" pitchFamily="34" charset="0"/>
                          <a:cs typeface="Times New Roman" panose="02020603050405020304" pitchFamily="18" charset="0"/>
                        </a:rPr>
                        <a:t>204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b="0" dirty="0">
                          <a:effectLst/>
                          <a:latin typeface="Times New Roman" panose="02020603050405020304" pitchFamily="18" charset="0"/>
                          <a:ea typeface="Calibri" panose="020F0502020204030204" pitchFamily="34" charset="0"/>
                          <a:cs typeface="Times New Roman" panose="02020603050405020304" pitchFamily="18" charset="0"/>
                        </a:rPr>
                        <a:t>0,59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4926">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Erken Çoğunluk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1,35-1,99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16,2-23,88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0,11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4926">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Geç Çoğunluk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1,99-2,62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23,88-31,44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0,06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4926">
                <a:tc>
                  <a:txBody>
                    <a:bodyPr/>
                    <a:lstStyle/>
                    <a:p>
                      <a:pPr algn="just">
                        <a:lnSpc>
                          <a:spcPct val="107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Takipçiler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2,62'den sonrası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31,44 ve üzeri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tr-TR" sz="2000">
                          <a:effectLst/>
                          <a:latin typeface="Times New Roman" panose="02020603050405020304" pitchFamily="18" charset="0"/>
                          <a:ea typeface="Calibri" panose="020F0502020204030204" pitchFamily="34" charset="0"/>
                          <a:cs typeface="Times New Roman" panose="02020603050405020304" pitchFamily="18" charset="0"/>
                        </a:rPr>
                        <a:t>0,05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9849">
                <a:tc gridSpan="5">
                  <a:txBody>
                    <a:bodyPr/>
                    <a:lstStyle/>
                    <a:p>
                      <a:pPr algn="ctr">
                        <a:lnSpc>
                          <a:spcPct val="107000"/>
                        </a:lnSpc>
                        <a:spcAft>
                          <a:spcPts val="0"/>
                        </a:spcAft>
                      </a:pPr>
                      <a:r>
                        <a:rPr lang="tr-TR" sz="2000" dirty="0">
                          <a:effectLst/>
                          <a:latin typeface="Times New Roman" panose="02020603050405020304" pitchFamily="18" charset="0"/>
                          <a:ea typeface="Calibri" panose="020F0502020204030204" pitchFamily="34" charset="0"/>
                          <a:cs typeface="Times New Roman" panose="02020603050405020304" pitchFamily="18" charset="0"/>
                        </a:rPr>
                        <a:t>Satın alma zamanı, telefonu kullanım süreleri ve telefonun piyasaya çıkış tarihi göz önünde bulundurularak yeniden hesaplanmıştır.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r>
            </a:tbl>
          </a:graphicData>
        </a:graphic>
      </p:graphicFrame>
      <p:sp>
        <p:nvSpPr>
          <p:cNvPr id="7" name="Unvan 6"/>
          <p:cNvSpPr>
            <a:spLocks noGrp="1"/>
          </p:cNvSpPr>
          <p:nvPr>
            <p:ph type="title"/>
          </p:nvPr>
        </p:nvSpPr>
        <p:spPr>
          <a:xfrm>
            <a:off x="838200" y="365125"/>
            <a:ext cx="10515600" cy="930275"/>
          </a:xfrm>
        </p:spPr>
        <p:txBody>
          <a:bodyPr>
            <a:normAutofit/>
          </a:bodyPr>
          <a:lstStyle/>
          <a:p>
            <a:pPr algn="ctr"/>
            <a:r>
              <a:rPr lang="tr-TR" sz="3200" b="1" dirty="0">
                <a:latin typeface="Times New Roman" panose="02020603050405020304" pitchFamily="18" charset="0"/>
                <a:cs typeface="Times New Roman" panose="02020603050405020304" pitchFamily="18" charset="0"/>
              </a:rPr>
              <a:t>Akıllı Telefonlar için Yeniliği Benimseyen </a:t>
            </a:r>
            <a:r>
              <a:rPr lang="tr-TR" sz="3200" b="1" dirty="0" smtClean="0">
                <a:latin typeface="Times New Roman" panose="02020603050405020304" pitchFamily="18" charset="0"/>
                <a:cs typeface="Times New Roman" panose="02020603050405020304" pitchFamily="18" charset="0"/>
              </a:rPr>
              <a:t>Kategorileri</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28725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descr="76-305-819-v1 bildiri son hali - Word"/>
          <p:cNvPicPr>
            <a:picLocks noChangeAspect="1"/>
          </p:cNvPicPr>
          <p:nvPr/>
        </p:nvPicPr>
        <p:blipFill rotWithShape="1">
          <a:blip r:embed="rId3">
            <a:extLst>
              <a:ext uri="{28A0092B-C50C-407E-A947-70E740481C1C}">
                <a14:useLocalDpi xmlns:a14="http://schemas.microsoft.com/office/drawing/2010/main" val="0"/>
              </a:ext>
            </a:extLst>
          </a:blip>
          <a:srcRect l="27202" t="27997" r="29366" b="31147"/>
          <a:stretch/>
        </p:blipFill>
        <p:spPr>
          <a:xfrm>
            <a:off x="1551296" y="1253960"/>
            <a:ext cx="8761862" cy="4571999"/>
          </a:xfrm>
          <a:prstGeom prst="rect">
            <a:avLst/>
          </a:prstGeom>
        </p:spPr>
      </p:pic>
      <p:sp>
        <p:nvSpPr>
          <p:cNvPr id="7" name="Unvan 6"/>
          <p:cNvSpPr>
            <a:spLocks noGrp="1"/>
          </p:cNvSpPr>
          <p:nvPr>
            <p:ph type="title"/>
          </p:nvPr>
        </p:nvSpPr>
        <p:spPr>
          <a:xfrm>
            <a:off x="838200" y="365126"/>
            <a:ext cx="10515600" cy="740344"/>
          </a:xfrm>
        </p:spPr>
        <p:txBody>
          <a:bodyPr>
            <a:normAutofit fontScale="90000"/>
          </a:bodyPr>
          <a:lstStyle/>
          <a:p>
            <a:pPr algn="ctr"/>
            <a:r>
              <a:rPr lang="tr-TR" sz="3600" b="1" dirty="0">
                <a:latin typeface="Times New Roman" panose="02020603050405020304" pitchFamily="18" charset="0"/>
                <a:cs typeface="Times New Roman" panose="02020603050405020304" pitchFamily="18" charset="0"/>
              </a:rPr>
              <a:t>Akıllı Telefonlar için Yeniliği Benimseyen Kategorileri</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79577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31322" y="167553"/>
            <a:ext cx="10515600" cy="924977"/>
          </a:xfrm>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Analiz ve Bulgular</a:t>
            </a:r>
            <a:endParaRPr lang="tr-TR" sz="3600" b="1"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144078112"/>
              </p:ext>
            </p:extLst>
          </p:nvPr>
        </p:nvGraphicFramePr>
        <p:xfrm>
          <a:off x="391885" y="926275"/>
          <a:ext cx="11447813" cy="49163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727635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2851398031"/>
              </p:ext>
            </p:extLst>
          </p:nvPr>
        </p:nvGraphicFramePr>
        <p:xfrm>
          <a:off x="1610436" y="1662543"/>
          <a:ext cx="8461612" cy="3051961"/>
        </p:xfrm>
        <a:graphic>
          <a:graphicData uri="http://schemas.openxmlformats.org/drawingml/2006/table">
            <a:tbl>
              <a:tblPr firstRow="1" firstCol="1" bandRow="1"/>
              <a:tblGrid>
                <a:gridCol w="2511122"/>
                <a:gridCol w="661166"/>
                <a:gridCol w="794706"/>
                <a:gridCol w="1582875"/>
                <a:gridCol w="2911743"/>
              </a:tblGrid>
              <a:tr h="1307981">
                <a:tc>
                  <a:txBody>
                    <a:bodyPr/>
                    <a:lstStyle/>
                    <a:p>
                      <a:pPr algn="ctr">
                        <a:lnSpc>
                          <a:spcPct val="107000"/>
                        </a:lnSpc>
                        <a:spcAft>
                          <a:spcPts val="0"/>
                        </a:spcAft>
                      </a:pPr>
                      <a:r>
                        <a:rPr lang="tr-TR" sz="1800" b="1" i="1" dirty="0">
                          <a:effectLst/>
                          <a:latin typeface="Times New Roman" panose="02020603050405020304" pitchFamily="18" charset="0"/>
                          <a:ea typeface="Calibri" panose="020F0502020204030204" pitchFamily="34" charset="0"/>
                          <a:cs typeface="Times New Roman" panose="02020603050405020304" pitchFamily="18" charset="0"/>
                        </a:rPr>
                        <a:t>Benimseyen Kategorileri</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i="1">
                          <a:effectLst/>
                          <a:latin typeface="Times New Roman" panose="02020603050405020304" pitchFamily="18" charset="0"/>
                          <a:ea typeface="Calibri" panose="020F0502020204030204" pitchFamily="34" charset="0"/>
                          <a:cs typeface="Times New Roman" panose="02020603050405020304" pitchFamily="18" charset="0"/>
                        </a:rPr>
                        <a:t>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i="1">
                          <a:effectLst/>
                          <a:latin typeface="Times New Roman" panose="02020603050405020304" pitchFamily="18" charset="0"/>
                          <a:ea typeface="Calibri" panose="020F0502020204030204" pitchFamily="34" charset="0"/>
                          <a:cs typeface="Times New Roman" panose="02020603050405020304" pitchFamily="18" charset="0"/>
                        </a:rPr>
                        <a: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i="1" dirty="0">
                          <a:effectLst/>
                          <a:latin typeface="Times New Roman" panose="02020603050405020304" pitchFamily="18" charset="0"/>
                          <a:ea typeface="Calibri" panose="020F0502020204030204" pitchFamily="34" charset="0"/>
                          <a:cs typeface="Times New Roman" panose="02020603050405020304" pitchFamily="18" charset="0"/>
                        </a:rPr>
                        <a:t>Düşünme tarzı skoru ortalamaları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b="1" i="1">
                          <a:effectLst/>
                          <a:latin typeface="Times New Roman" panose="02020603050405020304" pitchFamily="18" charset="0"/>
                          <a:ea typeface="Calibri" panose="020F0502020204030204" pitchFamily="34" charset="0"/>
                          <a:cs typeface="Times New Roman" panose="02020603050405020304" pitchFamily="18" charset="0"/>
                        </a:rPr>
                        <a:t>Düşünme tarzı Skorlarına Göre Kategorilerin Düşünme tarzları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995">
                <a:tc>
                  <a:txBody>
                    <a:bodyPr/>
                    <a:lstStyle/>
                    <a:p>
                      <a:pPr algn="just">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Yenilikçiler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68</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0,19</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4,04</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Bütüncül</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995">
                <a:tc>
                  <a:txBody>
                    <a:bodyPr/>
                    <a:lstStyle/>
                    <a:p>
                      <a:pPr algn="just">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Erken Benimseyenler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204</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0,59</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3,91</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r h="435995">
                <a:tc>
                  <a:txBody>
                    <a:bodyPr/>
                    <a:lstStyle/>
                    <a:p>
                      <a:pPr algn="just">
                        <a:lnSpc>
                          <a:spcPct val="107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Çoğunluk (Erken ve Geç)</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60</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0,17</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3,78</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Analitik </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5995">
                <a:tc>
                  <a:txBody>
                    <a:bodyPr/>
                    <a:lstStyle/>
                    <a:p>
                      <a:pPr algn="just">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Takipçiler</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16</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a:effectLst/>
                          <a:latin typeface="Times New Roman" panose="02020603050405020304" pitchFamily="18" charset="0"/>
                          <a:ea typeface="Calibri" panose="020F0502020204030204" pitchFamily="34" charset="0"/>
                          <a:cs typeface="Times New Roman" panose="02020603050405020304" pitchFamily="18" charset="0"/>
                        </a:rPr>
                        <a:t>0,05</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1800" dirty="0">
                          <a:effectLst/>
                          <a:latin typeface="Times New Roman" panose="02020603050405020304" pitchFamily="18" charset="0"/>
                          <a:ea typeface="Calibri" panose="020F0502020204030204" pitchFamily="34" charset="0"/>
                          <a:cs typeface="Times New Roman" panose="02020603050405020304" pitchFamily="18" charset="0"/>
                        </a:rPr>
                        <a:t>3,36</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bl>
          </a:graphicData>
        </a:graphic>
      </p:graphicFrame>
    </p:spTree>
    <p:extLst>
      <p:ext uri="{BB962C8B-B14F-4D97-AF65-F5344CB8AC3E}">
        <p14:creationId xmlns:p14="http://schemas.microsoft.com/office/powerpoint/2010/main" val="41305847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p:cNvPicPr>
          <p:nvPr>
            <p:ph idx="1"/>
          </p:nvPr>
        </p:nvPicPr>
        <p:blipFill rotWithShape="1">
          <a:blip r:embed="rId3"/>
          <a:srcRect b="5750"/>
          <a:stretch/>
        </p:blipFill>
        <p:spPr bwMode="auto">
          <a:xfrm>
            <a:off x="1296538" y="1296537"/>
            <a:ext cx="9294126" cy="4880426"/>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741438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a:latin typeface="Times New Roman" panose="02020603050405020304" pitchFamily="18" charset="0"/>
                <a:cs typeface="Times New Roman" panose="02020603050405020304" pitchFamily="18" charset="0"/>
              </a:rPr>
              <a:t>Sonuçların Firmalar Açısından </a:t>
            </a:r>
            <a:r>
              <a:rPr lang="tr-TR" sz="3600" b="1" dirty="0" smtClean="0">
                <a:latin typeface="Times New Roman" panose="02020603050405020304" pitchFamily="18" charset="0"/>
                <a:cs typeface="Times New Roman" panose="02020603050405020304" pitchFamily="18" charset="0"/>
              </a:rPr>
              <a:t>Önemi</a:t>
            </a:r>
            <a:endParaRPr lang="tr-TR" sz="3600"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544434442"/>
              </p:ext>
            </p:extLst>
          </p:nvPr>
        </p:nvGraphicFramePr>
        <p:xfrm>
          <a:off x="1128156" y="1825625"/>
          <a:ext cx="9809018" cy="38626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299949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latin typeface="Times New Roman" panose="02020603050405020304" pitchFamily="18" charset="0"/>
                <a:cs typeface="Times New Roman" panose="02020603050405020304" pitchFamily="18" charset="0"/>
              </a:rPr>
              <a:t>Çalışmanın </a:t>
            </a:r>
            <a:r>
              <a:rPr lang="tr-TR" sz="2800" b="1" dirty="0" smtClean="0">
                <a:latin typeface="Times New Roman" panose="02020603050405020304" pitchFamily="18" charset="0"/>
                <a:cs typeface="Times New Roman" panose="02020603050405020304" pitchFamily="18" charset="0"/>
              </a:rPr>
              <a:t>Kısıtları ve Gelecek Çalışmalar İçin Öneriler</a:t>
            </a:r>
            <a:endParaRPr lang="tr-TR" sz="2800"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60668918"/>
              </p:ext>
            </p:extLst>
          </p:nvPr>
        </p:nvGraphicFramePr>
        <p:xfrm>
          <a:off x="2731325" y="1825625"/>
          <a:ext cx="6032665" cy="39457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6586987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ctrTitle"/>
          </p:nvPr>
        </p:nvSpPr>
        <p:spPr>
          <a:xfrm>
            <a:off x="1524000" y="1122363"/>
            <a:ext cx="9144000" cy="2803251"/>
          </a:xfrm>
        </p:spPr>
        <p:txBody>
          <a:bodyPr>
            <a:normAutofit/>
          </a:bodyPr>
          <a:lstStyle/>
          <a:p>
            <a:r>
              <a:rPr lang="tr-TR" sz="6600" b="1" i="1" dirty="0">
                <a:latin typeface="Times New Roman" panose="02020603050405020304" pitchFamily="18" charset="0"/>
                <a:cs typeface="Times New Roman" panose="02020603050405020304" pitchFamily="18" charset="0"/>
              </a:rPr>
              <a:t>D</a:t>
            </a:r>
            <a:r>
              <a:rPr lang="tr-TR" sz="6600" b="1" i="1" dirty="0" smtClean="0">
                <a:latin typeface="Times New Roman" panose="02020603050405020304" pitchFamily="18" charset="0"/>
                <a:cs typeface="Times New Roman" panose="02020603050405020304" pitchFamily="18" charset="0"/>
              </a:rPr>
              <a:t>inlediğiniz için teşekkür ederiz…</a:t>
            </a:r>
            <a:endParaRPr lang="tr-TR" sz="6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81864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4449" y="460127"/>
            <a:ext cx="10515600" cy="1325563"/>
          </a:xfrm>
        </p:spPr>
        <p:txBody>
          <a:bodyPr>
            <a:normAutofit/>
          </a:bodyPr>
          <a:lstStyle/>
          <a:p>
            <a:pPr algn="ctr"/>
            <a:r>
              <a:rPr lang="tr-TR" sz="3200" b="1" dirty="0" smtClean="0">
                <a:latin typeface="Times New Roman" panose="02020603050405020304" pitchFamily="18" charset="0"/>
                <a:cs typeface="Times New Roman" panose="02020603050405020304" pitchFamily="18" charset="0"/>
              </a:rPr>
              <a:t>Yenilikçiler</a:t>
            </a:r>
            <a:endParaRPr lang="tr-TR" sz="3200"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881775623"/>
              </p:ext>
            </p:extLst>
          </p:nvPr>
        </p:nvGraphicFramePr>
        <p:xfrm>
          <a:off x="814449" y="1659370"/>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12261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000" b="1" dirty="0" smtClean="0">
                <a:latin typeface="Times New Roman" panose="02020603050405020304" pitchFamily="18" charset="0"/>
                <a:cs typeface="Times New Roman" panose="02020603050405020304" pitchFamily="18" charset="0"/>
              </a:rPr>
              <a:t>Tüketici yenilikçiliğin ölçümü</a:t>
            </a:r>
            <a:endParaRPr lang="tr-TR" sz="40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half" idx="1"/>
          </p:nvPr>
        </p:nvSpPr>
        <p:spPr/>
        <p:txBody>
          <a:bodyPr>
            <a:normAutofit/>
          </a:bodyPr>
          <a:lstStyle/>
          <a:p>
            <a:pPr lvl="1">
              <a:buFont typeface="Wingdings" panose="05000000000000000000" pitchFamily="2" charset="2"/>
              <a:buChar char="v"/>
            </a:pPr>
            <a:r>
              <a:rPr lang="tr-TR" dirty="0" smtClean="0"/>
              <a:t>yenilikçilik </a:t>
            </a:r>
            <a:r>
              <a:rPr lang="tr-TR" dirty="0"/>
              <a:t>düzeylerinin tutum </a:t>
            </a:r>
            <a:r>
              <a:rPr lang="tr-TR" dirty="0" smtClean="0"/>
              <a:t>ölçekleri ölçülmesi</a:t>
            </a:r>
          </a:p>
          <a:p>
            <a:pPr lvl="2"/>
            <a:r>
              <a:rPr lang="tr-TR" dirty="0" smtClean="0"/>
              <a:t>Güdülenmiş tüketici yenilikçiliği</a:t>
            </a:r>
          </a:p>
          <a:p>
            <a:pPr lvl="2"/>
            <a:r>
              <a:rPr lang="tr-TR" dirty="0" smtClean="0"/>
              <a:t>Kişisel yenilikçilik</a:t>
            </a:r>
          </a:p>
          <a:p>
            <a:pPr lvl="2"/>
            <a:r>
              <a:rPr lang="tr-TR" dirty="0" smtClean="0"/>
              <a:t>Hazcı ve sosyal yenilikçilik </a:t>
            </a:r>
          </a:p>
          <a:p>
            <a:pPr lvl="2"/>
            <a:r>
              <a:rPr lang="tr-TR" dirty="0" smtClean="0"/>
              <a:t>İlgi alanına özgü yenilikçilik</a:t>
            </a:r>
          </a:p>
        </p:txBody>
      </p:sp>
      <p:sp>
        <p:nvSpPr>
          <p:cNvPr id="4" name="İçerik Yer Tutucusu 3"/>
          <p:cNvSpPr>
            <a:spLocks noGrp="1"/>
          </p:cNvSpPr>
          <p:nvPr>
            <p:ph sz="half" idx="2"/>
          </p:nvPr>
        </p:nvSpPr>
        <p:spPr/>
        <p:txBody>
          <a:bodyPr>
            <a:normAutofit/>
          </a:bodyPr>
          <a:lstStyle/>
          <a:p>
            <a:pPr lvl="1">
              <a:buFont typeface="Wingdings" panose="05000000000000000000" pitchFamily="2" charset="2"/>
              <a:buChar char="v"/>
            </a:pPr>
            <a:r>
              <a:rPr lang="tr-TR" dirty="0" smtClean="0"/>
              <a:t>yeniliğin benimsenmesi (yayılma) modelleri kullanılarak yenilikçi davranışın ölçülmesi</a:t>
            </a:r>
          </a:p>
          <a:p>
            <a:pPr lvl="2"/>
            <a:r>
              <a:rPr lang="tr-TR" dirty="0" smtClean="0"/>
              <a:t>Bass Modeli</a:t>
            </a:r>
          </a:p>
          <a:p>
            <a:pPr lvl="2"/>
            <a:r>
              <a:rPr lang="tr-TR" dirty="0" err="1" smtClean="0"/>
              <a:t>Rogers</a:t>
            </a:r>
            <a:r>
              <a:rPr lang="tr-TR" dirty="0" smtClean="0"/>
              <a:t> Modeli</a:t>
            </a:r>
          </a:p>
          <a:p>
            <a:endParaRPr lang="tr-TR" dirty="0"/>
          </a:p>
        </p:txBody>
      </p:sp>
    </p:spTree>
    <p:extLst>
      <p:ext uri="{BB962C8B-B14F-4D97-AF65-F5344CB8AC3E}">
        <p14:creationId xmlns:p14="http://schemas.microsoft.com/office/powerpoint/2010/main" val="2575560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63031"/>
          </a:xfrm>
        </p:spPr>
        <p:txBody>
          <a:bodyPr>
            <a:normAutofit/>
          </a:bodyPr>
          <a:lstStyle/>
          <a:p>
            <a:pPr algn="ctr"/>
            <a:r>
              <a:rPr lang="tr-TR" sz="3200" b="1" dirty="0" smtClean="0"/>
              <a:t>Yeniliğin Yayılmasını Açıklayan Modeller</a:t>
            </a:r>
            <a:endParaRPr lang="tr-TR" sz="3200" b="1" dirty="0"/>
          </a:p>
        </p:txBody>
      </p:sp>
      <p:sp>
        <p:nvSpPr>
          <p:cNvPr id="3" name="İçerik Yer Tutucusu 2"/>
          <p:cNvSpPr>
            <a:spLocks noGrp="1"/>
          </p:cNvSpPr>
          <p:nvPr>
            <p:ph sz="half" idx="1"/>
          </p:nvPr>
        </p:nvSpPr>
        <p:spPr>
          <a:xfrm>
            <a:off x="1496290" y="1520042"/>
            <a:ext cx="4880759" cy="4656921"/>
          </a:xfrm>
        </p:spPr>
        <p:txBody>
          <a:bodyPr>
            <a:normAutofit fontScale="92500"/>
          </a:bodyPr>
          <a:lstStyle/>
          <a:p>
            <a:pPr marL="0" indent="0">
              <a:buNone/>
            </a:pPr>
            <a:r>
              <a:rPr lang="tr-TR" dirty="0">
                <a:latin typeface="Times New Roman" panose="02020603050405020304" pitchFamily="18" charset="0"/>
                <a:cs typeface="Times New Roman" panose="02020603050405020304" pitchFamily="18" charset="0"/>
              </a:rPr>
              <a:t>Bass (1969) </a:t>
            </a:r>
            <a:r>
              <a:rPr lang="tr-TR" dirty="0" smtClean="0">
                <a:latin typeface="Times New Roman" panose="02020603050405020304" pitchFamily="18" charset="0"/>
                <a:cs typeface="Times New Roman" panose="02020603050405020304" pitchFamily="18" charset="0"/>
              </a:rPr>
              <a:t>modeli</a:t>
            </a:r>
          </a:p>
          <a:p>
            <a:r>
              <a:rPr lang="tr-TR" sz="2600" b="1" i="1" dirty="0" smtClean="0">
                <a:latin typeface="Times New Roman" panose="02020603050405020304" pitchFamily="18" charset="0"/>
                <a:cs typeface="Times New Roman" panose="02020603050405020304" pitchFamily="18" charset="0"/>
              </a:rPr>
              <a:t>yenilikçiler</a:t>
            </a:r>
            <a:r>
              <a:rPr lang="tr-TR" sz="2600" dirty="0" smtClean="0">
                <a:latin typeface="Times New Roman" panose="02020603050405020304" pitchFamily="18" charset="0"/>
                <a:cs typeface="Times New Roman" panose="02020603050405020304" pitchFamily="18" charset="0"/>
              </a:rPr>
              <a:t> </a:t>
            </a:r>
            <a:r>
              <a:rPr lang="tr-TR" sz="2600" dirty="0">
                <a:latin typeface="Times New Roman" panose="02020603050405020304" pitchFamily="18" charset="0"/>
                <a:cs typeface="Times New Roman" panose="02020603050405020304" pitchFamily="18" charset="0"/>
              </a:rPr>
              <a:t>ve </a:t>
            </a:r>
            <a:r>
              <a:rPr lang="tr-TR" sz="2600" b="1" i="1" dirty="0">
                <a:latin typeface="Times New Roman" panose="02020603050405020304" pitchFamily="18" charset="0"/>
                <a:cs typeface="Times New Roman" panose="02020603050405020304" pitchFamily="18" charset="0"/>
              </a:rPr>
              <a:t>taklitçiler</a:t>
            </a:r>
            <a:r>
              <a:rPr lang="tr-TR" sz="2600" dirty="0">
                <a:latin typeface="Times New Roman" panose="02020603050405020304" pitchFamily="18" charset="0"/>
                <a:cs typeface="Times New Roman" panose="02020603050405020304" pitchFamily="18" charset="0"/>
              </a:rPr>
              <a:t> </a:t>
            </a:r>
          </a:p>
          <a:p>
            <a:pPr marL="0" indent="0">
              <a:buNone/>
            </a:pPr>
            <a:r>
              <a:rPr lang="tr-TR" dirty="0" smtClean="0">
                <a:latin typeface="Times New Roman" panose="02020603050405020304" pitchFamily="18" charset="0"/>
                <a:cs typeface="Times New Roman" panose="02020603050405020304" pitchFamily="18" charset="0"/>
              </a:rPr>
              <a:t>P(t</a:t>
            </a:r>
            <a:r>
              <a:rPr lang="tr-TR" dirty="0">
                <a:latin typeface="Times New Roman" panose="02020603050405020304" pitchFamily="18" charset="0"/>
                <a:cs typeface="Times New Roman" panose="02020603050405020304" pitchFamily="18" charset="0"/>
              </a:rPr>
              <a:t>)=f(t)/(1-F(t))=</a:t>
            </a:r>
            <a:r>
              <a:rPr lang="tr-TR" dirty="0" err="1">
                <a:latin typeface="Times New Roman" panose="02020603050405020304" pitchFamily="18" charset="0"/>
                <a:cs typeface="Times New Roman" panose="02020603050405020304" pitchFamily="18" charset="0"/>
              </a:rPr>
              <a:t>p+qF</a:t>
            </a:r>
            <a:r>
              <a:rPr lang="tr-TR" dirty="0">
                <a:latin typeface="Times New Roman" panose="02020603050405020304" pitchFamily="18" charset="0"/>
                <a:cs typeface="Times New Roman" panose="02020603050405020304" pitchFamily="18" charset="0"/>
              </a:rPr>
              <a:t>(t)</a:t>
            </a:r>
          </a:p>
          <a:p>
            <a:pPr lvl="1"/>
            <a:r>
              <a:rPr lang="tr-TR" dirty="0">
                <a:latin typeface="Times New Roman" panose="02020603050405020304" pitchFamily="18" charset="0"/>
                <a:cs typeface="Times New Roman" panose="02020603050405020304" pitchFamily="18" charset="0"/>
              </a:rPr>
              <a:t>F(t): t zamanında benimseyenlerin kümülatif yüzdesi</a:t>
            </a:r>
          </a:p>
          <a:p>
            <a:pPr lvl="1"/>
            <a:r>
              <a:rPr lang="tr-TR" dirty="0" smtClean="0">
                <a:latin typeface="Times New Roman" panose="02020603050405020304" pitchFamily="18" charset="0"/>
                <a:cs typeface="Times New Roman" panose="02020603050405020304" pitchFamily="18" charset="0"/>
              </a:rPr>
              <a:t>f(t</a:t>
            </a:r>
            <a:r>
              <a:rPr lang="tr-TR" dirty="0">
                <a:latin typeface="Times New Roman" panose="02020603050405020304" pitchFamily="18" charset="0"/>
                <a:cs typeface="Times New Roman" panose="02020603050405020304" pitchFamily="18" charset="0"/>
              </a:rPr>
              <a:t>): t zamanında kümülatif olmayan benimseyenlerin yüzdesi</a:t>
            </a:r>
          </a:p>
          <a:p>
            <a:pPr lvl="1"/>
            <a:r>
              <a:rPr lang="tr-TR" dirty="0">
                <a:latin typeface="Times New Roman" panose="02020603050405020304" pitchFamily="18" charset="0"/>
                <a:cs typeface="Times New Roman" panose="02020603050405020304" pitchFamily="18" charset="0"/>
              </a:rPr>
              <a:t>p</a:t>
            </a:r>
            <a:r>
              <a:rPr lang="tr-TR" u="sng" dirty="0">
                <a:latin typeface="Times New Roman" panose="02020603050405020304" pitchFamily="18" charset="0"/>
                <a:cs typeface="Times New Roman" panose="02020603050405020304" pitchFamily="18" charset="0"/>
              </a:rPr>
              <a:t>&gt;</a:t>
            </a:r>
            <a:r>
              <a:rPr lang="tr-TR" dirty="0">
                <a:latin typeface="Times New Roman" panose="02020603050405020304" pitchFamily="18" charset="0"/>
                <a:cs typeface="Times New Roman" panose="02020603050405020304" pitchFamily="18" charset="0"/>
              </a:rPr>
              <a:t>0: yenilik katsayısı: kitle iletişim araçlarından kaynaklanan etki</a:t>
            </a:r>
          </a:p>
          <a:p>
            <a:pPr lvl="1"/>
            <a:r>
              <a:rPr lang="tr-TR" dirty="0">
                <a:latin typeface="Times New Roman" panose="02020603050405020304" pitchFamily="18" charset="0"/>
                <a:cs typeface="Times New Roman" panose="02020603050405020304" pitchFamily="18" charset="0"/>
              </a:rPr>
              <a:t>q</a:t>
            </a:r>
            <a:r>
              <a:rPr lang="tr-TR" u="sng" dirty="0">
                <a:latin typeface="Times New Roman" panose="02020603050405020304" pitchFamily="18" charset="0"/>
                <a:cs typeface="Times New Roman" panose="02020603050405020304" pitchFamily="18" charset="0"/>
              </a:rPr>
              <a:t>&gt;</a:t>
            </a:r>
            <a:r>
              <a:rPr lang="tr-TR" dirty="0">
                <a:latin typeface="Times New Roman" panose="02020603050405020304" pitchFamily="18" charset="0"/>
                <a:cs typeface="Times New Roman" panose="02020603050405020304" pitchFamily="18" charset="0"/>
              </a:rPr>
              <a:t>0: taklit katsayısı: kulaktan kulağa iletişimden kaynaklanan etki</a:t>
            </a:r>
          </a:p>
        </p:txBody>
      </p:sp>
      <p:sp>
        <p:nvSpPr>
          <p:cNvPr id="4" name="İçerik Yer Tutucusu 3"/>
          <p:cNvSpPr>
            <a:spLocks noGrp="1"/>
          </p:cNvSpPr>
          <p:nvPr>
            <p:ph sz="half" idx="2"/>
          </p:nvPr>
        </p:nvSpPr>
        <p:spPr>
          <a:xfrm>
            <a:off x="6543304" y="1520042"/>
            <a:ext cx="4810496" cy="4656921"/>
          </a:xfrm>
        </p:spPr>
        <p:txBody>
          <a:bodyPr>
            <a:normAutofit fontScale="92500"/>
          </a:bodyPr>
          <a:lstStyle/>
          <a:p>
            <a:pPr marL="0" indent="0">
              <a:buNone/>
            </a:pPr>
            <a:r>
              <a:rPr lang="tr-TR" dirty="0" err="1">
                <a:latin typeface="Times New Roman" panose="02020603050405020304" pitchFamily="18" charset="0"/>
                <a:cs typeface="Times New Roman" panose="02020603050405020304" pitchFamily="18" charset="0"/>
              </a:rPr>
              <a:t>Rogers</a:t>
            </a:r>
            <a:r>
              <a:rPr lang="tr-TR" dirty="0">
                <a:latin typeface="Times New Roman" panose="02020603050405020304" pitchFamily="18" charset="0"/>
                <a:cs typeface="Times New Roman" panose="02020603050405020304" pitchFamily="18" charset="0"/>
              </a:rPr>
              <a:t> (1983) </a:t>
            </a:r>
            <a:r>
              <a:rPr lang="tr-TR" dirty="0" smtClean="0">
                <a:latin typeface="Times New Roman" panose="02020603050405020304" pitchFamily="18" charset="0"/>
                <a:cs typeface="Times New Roman" panose="02020603050405020304" pitchFamily="18" charset="0"/>
              </a:rPr>
              <a:t>modeli</a:t>
            </a:r>
            <a:endParaRPr lang="tr-TR" dirty="0">
              <a:latin typeface="Times New Roman" panose="02020603050405020304" pitchFamily="18" charset="0"/>
              <a:cs typeface="Times New Roman" panose="02020603050405020304" pitchFamily="18" charset="0"/>
            </a:endParaRPr>
          </a:p>
          <a:p>
            <a:r>
              <a:rPr lang="tr-TR" sz="2400" b="1" i="1" dirty="0" smtClean="0">
                <a:latin typeface="Times New Roman" panose="02020603050405020304" pitchFamily="18" charset="0"/>
                <a:cs typeface="Times New Roman" panose="02020603050405020304" pitchFamily="18" charset="0"/>
              </a:rPr>
              <a:t>yenilikçiler</a:t>
            </a:r>
            <a:r>
              <a:rPr lang="tr-TR" sz="2400" b="1" i="1" dirty="0">
                <a:latin typeface="Times New Roman" panose="02020603050405020304" pitchFamily="18" charset="0"/>
                <a:cs typeface="Times New Roman" panose="02020603050405020304" pitchFamily="18" charset="0"/>
              </a:rPr>
              <a:t>, </a:t>
            </a:r>
            <a:endParaRPr lang="tr-TR" sz="2400" b="1" i="1" dirty="0" smtClean="0">
              <a:latin typeface="Times New Roman" panose="02020603050405020304" pitchFamily="18" charset="0"/>
              <a:cs typeface="Times New Roman" panose="02020603050405020304" pitchFamily="18" charset="0"/>
            </a:endParaRPr>
          </a:p>
          <a:p>
            <a:r>
              <a:rPr lang="tr-TR" sz="2400" b="1" i="1" dirty="0" smtClean="0">
                <a:latin typeface="Times New Roman" panose="02020603050405020304" pitchFamily="18" charset="0"/>
                <a:cs typeface="Times New Roman" panose="02020603050405020304" pitchFamily="18" charset="0"/>
              </a:rPr>
              <a:t>erken </a:t>
            </a:r>
            <a:r>
              <a:rPr lang="tr-TR" sz="2400" b="1" i="1" dirty="0">
                <a:latin typeface="Times New Roman" panose="02020603050405020304" pitchFamily="18" charset="0"/>
                <a:cs typeface="Times New Roman" panose="02020603050405020304" pitchFamily="18" charset="0"/>
              </a:rPr>
              <a:t>benimseyenler, </a:t>
            </a:r>
            <a:endParaRPr lang="tr-TR" sz="2400" b="1" i="1" dirty="0" smtClean="0">
              <a:latin typeface="Times New Roman" panose="02020603050405020304" pitchFamily="18" charset="0"/>
              <a:cs typeface="Times New Roman" panose="02020603050405020304" pitchFamily="18" charset="0"/>
            </a:endParaRPr>
          </a:p>
          <a:p>
            <a:r>
              <a:rPr lang="tr-TR" sz="2400" b="1" i="1" dirty="0" smtClean="0">
                <a:latin typeface="Times New Roman" panose="02020603050405020304" pitchFamily="18" charset="0"/>
                <a:cs typeface="Times New Roman" panose="02020603050405020304" pitchFamily="18" charset="0"/>
              </a:rPr>
              <a:t>erken </a:t>
            </a:r>
            <a:r>
              <a:rPr lang="tr-TR" sz="2400" b="1" i="1" dirty="0">
                <a:latin typeface="Times New Roman" panose="02020603050405020304" pitchFamily="18" charset="0"/>
                <a:cs typeface="Times New Roman" panose="02020603050405020304" pitchFamily="18" charset="0"/>
              </a:rPr>
              <a:t>çoğunluk, </a:t>
            </a:r>
            <a:endParaRPr lang="tr-TR" sz="2400" b="1" i="1" dirty="0" smtClean="0">
              <a:latin typeface="Times New Roman" panose="02020603050405020304" pitchFamily="18" charset="0"/>
              <a:cs typeface="Times New Roman" panose="02020603050405020304" pitchFamily="18" charset="0"/>
            </a:endParaRPr>
          </a:p>
          <a:p>
            <a:r>
              <a:rPr lang="tr-TR" sz="2400" b="1" i="1" dirty="0" smtClean="0">
                <a:latin typeface="Times New Roman" panose="02020603050405020304" pitchFamily="18" charset="0"/>
                <a:cs typeface="Times New Roman" panose="02020603050405020304" pitchFamily="18" charset="0"/>
              </a:rPr>
              <a:t>geç </a:t>
            </a:r>
            <a:r>
              <a:rPr lang="tr-TR" sz="2400" b="1" i="1" dirty="0">
                <a:latin typeface="Times New Roman" panose="02020603050405020304" pitchFamily="18" charset="0"/>
                <a:cs typeface="Times New Roman" panose="02020603050405020304" pitchFamily="18" charset="0"/>
              </a:rPr>
              <a:t>çoğunluk </a:t>
            </a:r>
            <a:r>
              <a:rPr lang="tr-TR" sz="2400" b="1" i="1" dirty="0" smtClean="0">
                <a:latin typeface="Times New Roman" panose="02020603050405020304" pitchFamily="18" charset="0"/>
                <a:cs typeface="Times New Roman" panose="02020603050405020304" pitchFamily="18" charset="0"/>
              </a:rPr>
              <a:t> </a:t>
            </a:r>
          </a:p>
          <a:p>
            <a:r>
              <a:rPr lang="tr-TR" sz="2400" b="1" i="1" dirty="0" smtClean="0">
                <a:latin typeface="Times New Roman" panose="02020603050405020304" pitchFamily="18" charset="0"/>
                <a:cs typeface="Times New Roman" panose="02020603050405020304" pitchFamily="18" charset="0"/>
              </a:rPr>
              <a:t>takipçiler </a:t>
            </a:r>
            <a:r>
              <a:rPr lang="tr-TR" sz="2400" b="1" i="1" dirty="0">
                <a:latin typeface="Times New Roman" panose="02020603050405020304" pitchFamily="18" charset="0"/>
                <a:cs typeface="Times New Roman" panose="02020603050405020304" pitchFamily="18" charset="0"/>
              </a:rPr>
              <a:t>(sona kalanlar) </a:t>
            </a:r>
            <a:endParaRPr lang="tr-TR" sz="2400" b="1"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37211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345828579"/>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4082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pPr algn="ctr"/>
            <a:r>
              <a:rPr lang="tr-TR" sz="3200" b="1" dirty="0" smtClean="0">
                <a:latin typeface="Times New Roman" panose="02020603050405020304" pitchFamily="18" charset="0"/>
                <a:cs typeface="Times New Roman" panose="02020603050405020304" pitchFamily="18" charset="0"/>
              </a:rPr>
              <a:t>Bütüncül/Analitik Düşünme Tarzı</a:t>
            </a:r>
            <a:endParaRPr lang="tr-TR" sz="3200" b="1" dirty="0">
              <a:latin typeface="Times New Roman" panose="02020603050405020304" pitchFamily="18" charset="0"/>
              <a:cs typeface="Times New Roman" panose="02020603050405020304" pitchFamily="18" charset="0"/>
            </a:endParaRPr>
          </a:p>
        </p:txBody>
      </p:sp>
      <p:sp>
        <p:nvSpPr>
          <p:cNvPr id="5" name="Metin Yer Tutucusu 4"/>
          <p:cNvSpPr>
            <a:spLocks noGrp="1"/>
          </p:cNvSpPr>
          <p:nvPr>
            <p:ph type="body" idx="1"/>
          </p:nvPr>
        </p:nvSpPr>
        <p:spPr/>
        <p:txBody>
          <a:bodyPr/>
          <a:lstStyle/>
          <a:p>
            <a:pPr algn="ctr"/>
            <a:r>
              <a:rPr lang="tr-TR" dirty="0" smtClean="0">
                <a:latin typeface="Times New Roman" panose="02020603050405020304" pitchFamily="18" charset="0"/>
                <a:cs typeface="Times New Roman" panose="02020603050405020304" pitchFamily="18" charset="0"/>
              </a:rPr>
              <a:t>Bütüncül Düşünme Tarzına Sahip Olanlar</a:t>
            </a:r>
            <a:endParaRPr lang="tr-TR" dirty="0">
              <a:latin typeface="Times New Roman" panose="02020603050405020304" pitchFamily="18" charset="0"/>
              <a:cs typeface="Times New Roman" panose="02020603050405020304" pitchFamily="18" charset="0"/>
            </a:endParaRPr>
          </a:p>
        </p:txBody>
      </p:sp>
      <p:sp>
        <p:nvSpPr>
          <p:cNvPr id="6" name="İçerik Yer Tutucusu 5"/>
          <p:cNvSpPr>
            <a:spLocks noGrp="1"/>
          </p:cNvSpPr>
          <p:nvPr>
            <p:ph sz="half" idx="2"/>
          </p:nvPr>
        </p:nvSpPr>
        <p:spPr/>
        <p:txBody>
          <a:bodyPr>
            <a:normAutofit fontScale="85000" lnSpcReduction="10000"/>
          </a:bodyPr>
          <a:lstStyle/>
          <a:p>
            <a:r>
              <a:rPr lang="tr-TR" dirty="0">
                <a:latin typeface="Times New Roman" panose="02020603050405020304" pitchFamily="18" charset="0"/>
                <a:cs typeface="Times New Roman" panose="02020603050405020304" pitchFamily="18" charset="0"/>
              </a:rPr>
              <a:t>yaratıcı olmaya eğilimli,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deney </a:t>
            </a:r>
            <a:r>
              <a:rPr lang="tr-TR" dirty="0">
                <a:latin typeface="Times New Roman" panose="02020603050405020304" pitchFamily="18" charset="0"/>
                <a:cs typeface="Times New Roman" panose="02020603050405020304" pitchFamily="18" charset="0"/>
              </a:rPr>
              <a:t>yapmaktan zevk </a:t>
            </a:r>
            <a:r>
              <a:rPr lang="tr-TR" dirty="0" smtClean="0">
                <a:latin typeface="Times New Roman" panose="02020603050405020304" pitchFamily="18" charset="0"/>
                <a:cs typeface="Times New Roman" panose="02020603050405020304" pitchFamily="18" charset="0"/>
              </a:rPr>
              <a:t>alan </a:t>
            </a:r>
          </a:p>
          <a:p>
            <a:r>
              <a:rPr lang="tr-TR" dirty="0" smtClean="0">
                <a:latin typeface="Times New Roman" panose="02020603050405020304" pitchFamily="18" charset="0"/>
                <a:cs typeface="Times New Roman" panose="02020603050405020304" pitchFamily="18" charset="0"/>
              </a:rPr>
              <a:t>fırsatları </a:t>
            </a:r>
            <a:r>
              <a:rPr lang="tr-TR" dirty="0">
                <a:latin typeface="Times New Roman" panose="02020603050405020304" pitchFamily="18" charset="0"/>
                <a:cs typeface="Times New Roman" panose="02020603050405020304" pitchFamily="18" charset="0"/>
              </a:rPr>
              <a:t>ve zorlukları görme eğilimi olan,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kural </a:t>
            </a:r>
            <a:r>
              <a:rPr lang="tr-TR" dirty="0">
                <a:latin typeface="Times New Roman" panose="02020603050405020304" pitchFamily="18" charset="0"/>
                <a:cs typeface="Times New Roman" panose="02020603050405020304" pitchFamily="18" charset="0"/>
              </a:rPr>
              <a:t>ve prosedürlerden hoşlanmayan, </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belirsizlikten </a:t>
            </a:r>
            <a:r>
              <a:rPr lang="tr-TR" dirty="0">
                <a:latin typeface="Times New Roman" panose="02020603050405020304" pitchFamily="18" charset="0"/>
                <a:cs typeface="Times New Roman" panose="02020603050405020304" pitchFamily="18" charset="0"/>
              </a:rPr>
              <a:t>ve özgürlükten </a:t>
            </a:r>
            <a:r>
              <a:rPr lang="tr-TR" dirty="0" smtClean="0">
                <a:latin typeface="Times New Roman" panose="02020603050405020304" pitchFamily="18" charset="0"/>
                <a:cs typeface="Times New Roman" panose="02020603050405020304" pitchFamily="18" charset="0"/>
              </a:rPr>
              <a:t>hoşlanan</a:t>
            </a:r>
          </a:p>
          <a:p>
            <a:r>
              <a:rPr lang="tr-TR" dirty="0" smtClean="0">
                <a:latin typeface="Times New Roman" panose="02020603050405020304" pitchFamily="18" charset="0"/>
                <a:cs typeface="Times New Roman" panose="02020603050405020304" pitchFamily="18" charset="0"/>
              </a:rPr>
              <a:t>dışsal </a:t>
            </a:r>
            <a:r>
              <a:rPr lang="tr-TR" dirty="0">
                <a:latin typeface="Times New Roman" panose="02020603050405020304" pitchFamily="18" charset="0"/>
                <a:cs typeface="Times New Roman" panose="02020603050405020304" pitchFamily="18" charset="0"/>
              </a:rPr>
              <a:t>bilgi ipuçlarına ve daha deneyime dayalı bilgiye fazla önem vermekte</a:t>
            </a:r>
          </a:p>
        </p:txBody>
      </p:sp>
      <p:sp>
        <p:nvSpPr>
          <p:cNvPr id="7" name="Metin Yer Tutucusu 6"/>
          <p:cNvSpPr>
            <a:spLocks noGrp="1"/>
          </p:cNvSpPr>
          <p:nvPr>
            <p:ph type="body" sz="quarter" idx="3"/>
          </p:nvPr>
        </p:nvSpPr>
        <p:spPr/>
        <p:txBody>
          <a:bodyPr/>
          <a:lstStyle/>
          <a:p>
            <a:pPr algn="ctr"/>
            <a:r>
              <a:rPr lang="tr-TR" dirty="0" smtClean="0">
                <a:latin typeface="Times New Roman" panose="02020603050405020304" pitchFamily="18" charset="0"/>
                <a:cs typeface="Times New Roman" panose="02020603050405020304" pitchFamily="18" charset="0"/>
              </a:rPr>
              <a:t>Analitik Düşünme Tarzına Sahip Olanlar</a:t>
            </a:r>
            <a:endParaRPr lang="tr-TR" dirty="0">
              <a:latin typeface="Times New Roman" panose="02020603050405020304" pitchFamily="18" charset="0"/>
              <a:cs typeface="Times New Roman" panose="02020603050405020304" pitchFamily="18" charset="0"/>
            </a:endParaRPr>
          </a:p>
        </p:txBody>
      </p:sp>
      <p:sp>
        <p:nvSpPr>
          <p:cNvPr id="8" name="İçerik Yer Tutucusu 7"/>
          <p:cNvSpPr>
            <a:spLocks noGrp="1"/>
          </p:cNvSpPr>
          <p:nvPr>
            <p:ph sz="quarter" idx="4"/>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olgu ve veri arayışında </a:t>
            </a:r>
            <a:r>
              <a:rPr lang="tr-TR" dirty="0" smtClean="0">
                <a:latin typeface="Times New Roman" panose="02020603050405020304" pitchFamily="18" charset="0"/>
                <a:cs typeface="Times New Roman" panose="02020603050405020304" pitchFamily="18" charset="0"/>
              </a:rPr>
              <a:t>olan</a:t>
            </a:r>
          </a:p>
          <a:p>
            <a:r>
              <a:rPr lang="tr-TR" dirty="0" smtClean="0">
                <a:latin typeface="Times New Roman" panose="02020603050405020304" pitchFamily="18" charset="0"/>
                <a:cs typeface="Times New Roman" panose="02020603050405020304" pitchFamily="18" charset="0"/>
              </a:rPr>
              <a:t>olayların </a:t>
            </a:r>
            <a:r>
              <a:rPr lang="tr-TR" dirty="0">
                <a:latin typeface="Times New Roman" panose="02020603050405020304" pitchFamily="18" charset="0"/>
                <a:cs typeface="Times New Roman" panose="02020603050405020304" pitchFamily="18" charset="0"/>
              </a:rPr>
              <a:t>nasıl gerçekleştiğini bilmek </a:t>
            </a:r>
            <a:r>
              <a:rPr lang="tr-TR" dirty="0" smtClean="0">
                <a:latin typeface="Times New Roman" panose="02020603050405020304" pitchFamily="18" charset="0"/>
                <a:cs typeface="Times New Roman" panose="02020603050405020304" pitchFamily="18" charset="0"/>
              </a:rPr>
              <a:t>isteyen</a:t>
            </a:r>
          </a:p>
          <a:p>
            <a:r>
              <a:rPr lang="tr-TR" dirty="0" smtClean="0">
                <a:latin typeface="Times New Roman" panose="02020603050405020304" pitchFamily="18" charset="0"/>
                <a:cs typeface="Times New Roman" panose="02020603050405020304" pitchFamily="18" charset="0"/>
              </a:rPr>
              <a:t>olgu </a:t>
            </a:r>
            <a:r>
              <a:rPr lang="tr-TR" dirty="0">
                <a:latin typeface="Times New Roman" panose="02020603050405020304" pitchFamily="18" charset="0"/>
                <a:cs typeface="Times New Roman" panose="02020603050405020304" pitchFamily="18" charset="0"/>
              </a:rPr>
              <a:t>ve detayları akıllarında tutma </a:t>
            </a:r>
            <a:r>
              <a:rPr lang="tr-TR" dirty="0" smtClean="0">
                <a:latin typeface="Times New Roman" panose="02020603050405020304" pitchFamily="18" charset="0"/>
                <a:cs typeface="Times New Roman" panose="02020603050405020304" pitchFamily="18" charset="0"/>
              </a:rPr>
              <a:t>eğiliminde olan </a:t>
            </a:r>
          </a:p>
          <a:p>
            <a:r>
              <a:rPr lang="tr-TR" dirty="0">
                <a:latin typeface="Times New Roman" panose="02020603050405020304" pitchFamily="18" charset="0"/>
                <a:cs typeface="Times New Roman" panose="02020603050405020304" pitchFamily="18" charset="0"/>
              </a:rPr>
              <a:t>ürün özelliklerine daha fazla önem </a:t>
            </a:r>
            <a:r>
              <a:rPr lang="tr-TR" dirty="0" smtClean="0">
                <a:latin typeface="Times New Roman" panose="02020603050405020304" pitchFamily="18" charset="0"/>
                <a:cs typeface="Times New Roman" panose="02020603050405020304" pitchFamily="18" charset="0"/>
              </a:rPr>
              <a:t>vermekte</a:t>
            </a:r>
          </a:p>
          <a:p>
            <a:r>
              <a:rPr lang="tr-TR" dirty="0" smtClean="0">
                <a:latin typeface="Times New Roman" panose="02020603050405020304" pitchFamily="18" charset="0"/>
                <a:cs typeface="Times New Roman" panose="02020603050405020304" pitchFamily="18" charset="0"/>
              </a:rPr>
              <a:t>satın </a:t>
            </a:r>
            <a:r>
              <a:rPr lang="tr-TR" dirty="0">
                <a:latin typeface="Times New Roman" panose="02020603050405020304" pitchFamily="18" charset="0"/>
                <a:cs typeface="Times New Roman" panose="02020603050405020304" pitchFamily="18" charset="0"/>
              </a:rPr>
              <a:t>alma kararlarında içsel değerlendirmeler daha etkili olmakta</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09287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yagram 1"/>
          <p:cNvGraphicFramePr/>
          <p:nvPr>
            <p:extLst>
              <p:ext uri="{D42A27DB-BD31-4B8C-83A1-F6EECF244321}">
                <p14:modId xmlns:p14="http://schemas.microsoft.com/office/powerpoint/2010/main" val="4032053004"/>
              </p:ext>
            </p:extLst>
          </p:nvPr>
        </p:nvGraphicFramePr>
        <p:xfrm>
          <a:off x="522513" y="902524"/>
          <a:ext cx="11214561" cy="56620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Unvan 2"/>
          <p:cNvSpPr>
            <a:spLocks noGrp="1"/>
          </p:cNvSpPr>
          <p:nvPr>
            <p:ph type="title"/>
          </p:nvPr>
        </p:nvSpPr>
        <p:spPr>
          <a:xfrm>
            <a:off x="838200" y="365126"/>
            <a:ext cx="10515600" cy="323644"/>
          </a:xfrm>
        </p:spPr>
        <p:txBody>
          <a:bodyPr>
            <a:noAutofit/>
          </a:bodyPr>
          <a:lstStyle/>
          <a:p>
            <a:pPr algn="ctr"/>
            <a:r>
              <a:rPr lang="tr-TR" sz="2800" b="1" dirty="0" smtClean="0">
                <a:latin typeface="Times New Roman" panose="02020603050405020304" pitchFamily="18" charset="0"/>
                <a:cs typeface="Times New Roman" panose="02020603050405020304" pitchFamily="18" charset="0"/>
              </a:rPr>
              <a:t>Yeniliği Benimseyen Kategorilerinin Özellikleri</a:t>
            </a:r>
            <a:endParaRPr lang="tr-TR"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3544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latin typeface="Times New Roman" panose="02020603050405020304" pitchFamily="18" charset="0"/>
                <a:cs typeface="Times New Roman" panose="02020603050405020304" pitchFamily="18" charset="0"/>
              </a:rPr>
              <a:t>Literatürdeki Bazı Çalışmalar</a:t>
            </a:r>
            <a:endParaRPr lang="tr-TR" sz="36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half" idx="1"/>
          </p:nvPr>
        </p:nvSpPr>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Benimseme kategorilerine göre tüketicilerin özelliklerini inceleyen çeşitli </a:t>
            </a:r>
            <a:r>
              <a:rPr lang="tr-TR" sz="2400" dirty="0" smtClean="0">
                <a:latin typeface="Times New Roman" panose="02020603050405020304" pitchFamily="18" charset="0"/>
                <a:cs typeface="Times New Roman" panose="02020603050405020304" pitchFamily="18" charset="0"/>
              </a:rPr>
              <a:t>çalışmalar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Mahajan</a:t>
            </a:r>
            <a:r>
              <a:rPr lang="tr-TR" sz="2400" dirty="0">
                <a:latin typeface="Times New Roman" panose="02020603050405020304" pitchFamily="18" charset="0"/>
                <a:cs typeface="Times New Roman" panose="02020603050405020304" pitchFamily="18" charset="0"/>
              </a:rPr>
              <a:t> vd., 1990; </a:t>
            </a:r>
            <a:r>
              <a:rPr lang="tr-TR" sz="2400" dirty="0" err="1">
                <a:latin typeface="Times New Roman" panose="02020603050405020304" pitchFamily="18" charset="0"/>
                <a:cs typeface="Times New Roman" panose="02020603050405020304" pitchFamily="18" charset="0"/>
              </a:rPr>
              <a:t>Martinez</a:t>
            </a:r>
            <a:r>
              <a:rPr lang="tr-TR" sz="2400" dirty="0">
                <a:latin typeface="Times New Roman" panose="02020603050405020304" pitchFamily="18" charset="0"/>
                <a:cs typeface="Times New Roman" panose="02020603050405020304" pitchFamily="18" charset="0"/>
              </a:rPr>
              <a:t> vd., 1998; Kavak ve Demirsoy, 2009, </a:t>
            </a:r>
            <a:r>
              <a:rPr lang="tr-TR" sz="2400" dirty="0" err="1">
                <a:latin typeface="Times New Roman" panose="02020603050405020304" pitchFamily="18" charset="0"/>
                <a:cs typeface="Times New Roman" panose="02020603050405020304" pitchFamily="18" charset="0"/>
              </a:rPr>
              <a:t>Robertson</a:t>
            </a:r>
            <a:r>
              <a:rPr lang="tr-TR" sz="2400" dirty="0">
                <a:latin typeface="Times New Roman" panose="02020603050405020304" pitchFamily="18" charset="0"/>
                <a:cs typeface="Times New Roman" panose="02020603050405020304" pitchFamily="18" charset="0"/>
              </a:rPr>
              <a:t>, 1971, s. 86 </a:t>
            </a:r>
            <a:r>
              <a:rPr lang="tr-TR" sz="2400" dirty="0" err="1">
                <a:latin typeface="Times New Roman" panose="02020603050405020304" pitchFamily="18" charset="0"/>
                <a:cs typeface="Times New Roman" panose="02020603050405020304" pitchFamily="18" charset="0"/>
              </a:rPr>
              <a:t>akt</a:t>
            </a:r>
            <a:r>
              <a:rPr lang="tr-TR" sz="2400" dirty="0">
                <a:latin typeface="Times New Roman" panose="02020603050405020304" pitchFamily="18" charset="0"/>
                <a:cs typeface="Times New Roman" panose="02020603050405020304" pitchFamily="18" charset="0"/>
              </a:rPr>
              <a:t>. Demirsoy, 2005; Eryiğit ve Kavak, 2008; Köse, 2012, s.91-96</a:t>
            </a:r>
            <a:r>
              <a:rPr lang="tr-TR" sz="2400" dirty="0" smtClean="0">
                <a:latin typeface="Times New Roman" panose="02020603050405020304" pitchFamily="18" charset="0"/>
                <a:cs typeface="Times New Roman" panose="02020603050405020304" pitchFamily="18" charset="0"/>
              </a:rPr>
              <a:t>)</a:t>
            </a:r>
          </a:p>
        </p:txBody>
      </p:sp>
      <p:sp>
        <p:nvSpPr>
          <p:cNvPr id="4" name="İçerik Yer Tutucusu 3"/>
          <p:cNvSpPr>
            <a:spLocks noGrp="1"/>
          </p:cNvSpPr>
          <p:nvPr>
            <p:ph sz="half" idx="2"/>
          </p:nvPr>
        </p:nvSpPr>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Analitik-bütüncül düşünme tarzlarının etkisi</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yeni ürünlerin benimsenmesi (</a:t>
            </a:r>
            <a:r>
              <a:rPr lang="tr-TR" sz="2400" dirty="0" err="1">
                <a:latin typeface="Times New Roman" panose="02020603050405020304" pitchFamily="18" charset="0"/>
                <a:cs typeface="Times New Roman" panose="02020603050405020304" pitchFamily="18" charset="0"/>
              </a:rPr>
              <a:t>Kottonau</a:t>
            </a:r>
            <a:r>
              <a:rPr lang="tr-TR" sz="2400" dirty="0">
                <a:latin typeface="Times New Roman" panose="02020603050405020304" pitchFamily="18" charset="0"/>
                <a:cs typeface="Times New Roman" panose="02020603050405020304" pitchFamily="18" charset="0"/>
              </a:rPr>
              <a:t> vd., 2000),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marka genişletme stratejisi (</a:t>
            </a:r>
            <a:r>
              <a:rPr lang="tr-TR" sz="2400" dirty="0" err="1">
                <a:latin typeface="Times New Roman" panose="02020603050405020304" pitchFamily="18" charset="0"/>
                <a:cs typeface="Times New Roman" panose="02020603050405020304" pitchFamily="18" charset="0"/>
              </a:rPr>
              <a:t>Yoon</a:t>
            </a:r>
            <a:r>
              <a:rPr lang="tr-TR" sz="2400" dirty="0">
                <a:latin typeface="Times New Roman" panose="02020603050405020304" pitchFamily="18" charset="0"/>
                <a:cs typeface="Times New Roman" panose="02020603050405020304" pitchFamily="18" charset="0"/>
              </a:rPr>
              <a:t> ve </a:t>
            </a:r>
            <a:r>
              <a:rPr lang="tr-TR" sz="2400" dirty="0" err="1">
                <a:latin typeface="Times New Roman" panose="02020603050405020304" pitchFamily="18" charset="0"/>
                <a:cs typeface="Times New Roman" panose="02020603050405020304" pitchFamily="18" charset="0"/>
              </a:rPr>
              <a:t>Gurhan-Canli</a:t>
            </a:r>
            <a:r>
              <a:rPr lang="tr-TR" sz="2400" dirty="0">
                <a:latin typeface="Times New Roman" panose="02020603050405020304" pitchFamily="18" charset="0"/>
                <a:cs typeface="Times New Roman" panose="02020603050405020304" pitchFamily="18" charset="0"/>
              </a:rPr>
              <a:t>, 2004; </a:t>
            </a:r>
            <a:r>
              <a:rPr lang="tr-TR" sz="2400" dirty="0" err="1">
                <a:latin typeface="Times New Roman" panose="02020603050405020304" pitchFamily="18" charset="0"/>
                <a:cs typeface="Times New Roman" panose="02020603050405020304" pitchFamily="18" charset="0"/>
              </a:rPr>
              <a:t>Monga</a:t>
            </a:r>
            <a:r>
              <a:rPr lang="tr-TR" sz="2400" dirty="0">
                <a:latin typeface="Times New Roman" panose="02020603050405020304" pitchFamily="18" charset="0"/>
                <a:cs typeface="Times New Roman" panose="02020603050405020304" pitchFamily="18" charset="0"/>
              </a:rPr>
              <a:t> ve John, 2007), </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reklama ilişkin değerlendirmeler (</a:t>
            </a:r>
            <a:r>
              <a:rPr lang="tr-TR" sz="2400" dirty="0" err="1">
                <a:latin typeface="Times New Roman" panose="02020603050405020304" pitchFamily="18" charset="0"/>
                <a:cs typeface="Times New Roman" panose="02020603050405020304" pitchFamily="18" charset="0"/>
              </a:rPr>
              <a:t>Liang</a:t>
            </a:r>
            <a:r>
              <a:rPr lang="tr-TR" sz="2400" dirty="0">
                <a:latin typeface="Times New Roman" panose="02020603050405020304" pitchFamily="18" charset="0"/>
                <a:cs typeface="Times New Roman" panose="02020603050405020304" pitchFamily="18" charset="0"/>
              </a:rPr>
              <a:t>, 2008; </a:t>
            </a:r>
            <a:r>
              <a:rPr lang="tr-TR" sz="2400" dirty="0" err="1">
                <a:latin typeface="Times New Roman" panose="02020603050405020304" pitchFamily="18" charset="0"/>
                <a:cs typeface="Times New Roman" panose="02020603050405020304" pitchFamily="18" charset="0"/>
              </a:rPr>
              <a:t>Myers</a:t>
            </a:r>
            <a:r>
              <a:rPr lang="tr-TR" sz="2400" dirty="0">
                <a:latin typeface="Times New Roman" panose="02020603050405020304" pitchFamily="18" charset="0"/>
                <a:cs typeface="Times New Roman" panose="02020603050405020304" pitchFamily="18" charset="0"/>
              </a:rPr>
              <a:t> ve </a:t>
            </a:r>
            <a:r>
              <a:rPr lang="tr-TR" sz="2400" dirty="0" err="1">
                <a:latin typeface="Times New Roman" panose="02020603050405020304" pitchFamily="18" charset="0"/>
                <a:cs typeface="Times New Roman" panose="02020603050405020304" pitchFamily="18" charset="0"/>
              </a:rPr>
              <a:t>Jung</a:t>
            </a:r>
            <a:r>
              <a:rPr lang="tr-TR" sz="2400" dirty="0">
                <a:latin typeface="Times New Roman" panose="02020603050405020304" pitchFamily="18" charset="0"/>
                <a:cs typeface="Times New Roman" panose="02020603050405020304" pitchFamily="18" charset="0"/>
              </a:rPr>
              <a:t>, 2012)</a:t>
            </a:r>
          </a:p>
          <a:p>
            <a:pPr algn="just">
              <a:buFont typeface="Wingdings" panose="05000000000000000000" pitchFamily="2" charset="2"/>
              <a:buChar char="ü"/>
            </a:pPr>
            <a:r>
              <a:rPr lang="tr-TR" sz="2400" dirty="0">
                <a:latin typeface="Times New Roman" panose="02020603050405020304" pitchFamily="18" charset="0"/>
                <a:cs typeface="Times New Roman" panose="02020603050405020304" pitchFamily="18" charset="0"/>
              </a:rPr>
              <a:t>marka tanıtımı (</a:t>
            </a:r>
            <a:r>
              <a:rPr lang="tr-TR" sz="2400" dirty="0" err="1">
                <a:latin typeface="Times New Roman" panose="02020603050405020304" pitchFamily="18" charset="0"/>
                <a:cs typeface="Times New Roman" panose="02020603050405020304" pitchFamily="18" charset="0"/>
              </a:rPr>
              <a:t>Monga</a:t>
            </a:r>
            <a:r>
              <a:rPr lang="tr-TR" sz="2400" dirty="0">
                <a:latin typeface="Times New Roman" panose="02020603050405020304" pitchFamily="18" charset="0"/>
                <a:cs typeface="Times New Roman" panose="02020603050405020304" pitchFamily="18" charset="0"/>
              </a:rPr>
              <a:t> ve John, 2008)</a:t>
            </a:r>
          </a:p>
          <a:p>
            <a:endParaRPr lang="tr-TR" dirty="0"/>
          </a:p>
        </p:txBody>
      </p:sp>
    </p:spTree>
    <p:extLst>
      <p:ext uri="{BB962C8B-B14F-4D97-AF65-F5344CB8AC3E}">
        <p14:creationId xmlns:p14="http://schemas.microsoft.com/office/powerpoint/2010/main" val="20361591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7856</TotalTime>
  <Words>2298</Words>
  <Application>Microsoft Office PowerPoint</Application>
  <PresentationFormat>Özel</PresentationFormat>
  <Paragraphs>361</Paragraphs>
  <Slides>29</Slides>
  <Notes>29</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Office Teması</vt:lpstr>
      <vt:lpstr>Yeniliği Benimseyen Kategorilerinin Bütüncül ve Analitik Düşünme Açısından Farklılıkları: Akıllı Telefonlar için Bir İnceleme</vt:lpstr>
      <vt:lpstr>Yenilik ve Yenilikçilik</vt:lpstr>
      <vt:lpstr>Yenilikçiler</vt:lpstr>
      <vt:lpstr>Tüketici yenilikçiliğin ölçümü</vt:lpstr>
      <vt:lpstr>Yeniliğin Yayılmasını Açıklayan Modeller</vt:lpstr>
      <vt:lpstr>PowerPoint Sunusu</vt:lpstr>
      <vt:lpstr>Bütüncül/Analitik Düşünme Tarzı</vt:lpstr>
      <vt:lpstr>Yeniliği Benimseyen Kategorilerinin Özellikleri</vt:lpstr>
      <vt:lpstr>Literatürdeki Bazı Çalışmalar</vt:lpstr>
      <vt:lpstr>Yenilikçi Davranış ve Düşünme Tarzı</vt:lpstr>
      <vt:lpstr>Yenilikçi Davranış ve Düşünme Tarzı</vt:lpstr>
      <vt:lpstr>PowerPoint Sunusu</vt:lpstr>
      <vt:lpstr>Çalışmanın Amacı</vt:lpstr>
      <vt:lpstr>Araştırmanın Tasarımı</vt:lpstr>
      <vt:lpstr>Soru Kağıdının Hazırlanması </vt:lpstr>
      <vt:lpstr>Evren, Örneklem ve Veri Toplama Süreci</vt:lpstr>
      <vt:lpstr>Örneklemin Demografik Özellikleri</vt:lpstr>
      <vt:lpstr>Verinin Analize Hazırlanması</vt:lpstr>
      <vt:lpstr>Benimseyen Kategorilerinin Oluşturulması</vt:lpstr>
      <vt:lpstr>Schmitlein ve Mahajan (1982) Yöntemi</vt:lpstr>
      <vt:lpstr>Bass Modeline Göre Benimseyen Kategorilerinin Belirlenmesi</vt:lpstr>
      <vt:lpstr>Akıllı Telefonlar için Yeniliği Benimseyen Kategorileri</vt:lpstr>
      <vt:lpstr>Akıllı Telefonlar için Yeniliği Benimseyen Kategorileri</vt:lpstr>
      <vt:lpstr>Analiz ve Bulgular</vt:lpstr>
      <vt:lpstr>PowerPoint Sunusu</vt:lpstr>
      <vt:lpstr>PowerPoint Sunusu</vt:lpstr>
      <vt:lpstr>Sonuçların Firmalar Açısından Önemi</vt:lpstr>
      <vt:lpstr>Çalışmanın Kısıtları ve Gelecek Çalışmalar İçin Öneriler</vt:lpstr>
      <vt:lpstr>Dinlediğiniz için teşekkür ederiz…</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Yeniliği Benimseyen Kategorilerinin Bütüncül ve Analitik Düşünme Açısından Farklılıkları: Akıllı Telefonlar için Bir İnceleme</dc:title>
  <dc:creator>şerifo</dc:creator>
  <cp:lastModifiedBy>DMP</cp:lastModifiedBy>
  <cp:revision>58</cp:revision>
  <dcterms:created xsi:type="dcterms:W3CDTF">2016-09-01T07:24:22Z</dcterms:created>
  <dcterms:modified xsi:type="dcterms:W3CDTF">2016-10-07T12:06:06Z</dcterms:modified>
</cp:coreProperties>
</file>