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84" r:id="rId1"/>
  </p:sldMasterIdLst>
  <p:notesMasterIdLst>
    <p:notesMasterId r:id="rId21"/>
  </p:notesMasterIdLst>
  <p:sldIdLst>
    <p:sldId id="256" r:id="rId2"/>
    <p:sldId id="257" r:id="rId3"/>
    <p:sldId id="258" r:id="rId4"/>
    <p:sldId id="259" r:id="rId5"/>
    <p:sldId id="260" r:id="rId6"/>
    <p:sldId id="262" r:id="rId7"/>
    <p:sldId id="264" r:id="rId8"/>
    <p:sldId id="263" r:id="rId9"/>
    <p:sldId id="274" r:id="rId10"/>
    <p:sldId id="268" r:id="rId11"/>
    <p:sldId id="269" r:id="rId12"/>
    <p:sldId id="270" r:id="rId13"/>
    <p:sldId id="271" r:id="rId14"/>
    <p:sldId id="275" r:id="rId15"/>
    <p:sldId id="273" r:id="rId16"/>
    <p:sldId id="267" r:id="rId17"/>
    <p:sldId id="272" r:id="rId18"/>
    <p:sldId id="265" r:id="rId19"/>
    <p:sldId id="261"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1FECB4D8-DB02-4DC6-A0A2-4F2EBAE1DC90}" styleName="Orta Stil 1 - Vurgu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91" autoAdjust="0"/>
    <p:restoredTop sz="94660"/>
  </p:normalViewPr>
  <p:slideViewPr>
    <p:cSldViewPr snapToGrid="0">
      <p:cViewPr varScale="1">
        <p:scale>
          <a:sx n="96" d="100"/>
          <a:sy n="96" d="100"/>
        </p:scale>
        <p:origin x="-108" y="-444"/>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5A13837-7723-40EF-9A8E-6125F9627BB8}" type="doc">
      <dgm:prSet loTypeId="urn:microsoft.com/office/officeart/2005/8/layout/vList2" loCatId="list" qsTypeId="urn:microsoft.com/office/officeart/2005/8/quickstyle/simple1" qsCatId="simple" csTypeId="urn:microsoft.com/office/officeart/2005/8/colors/colorful4" csCatId="colorful" phldr="1"/>
      <dgm:spPr/>
      <dgm:t>
        <a:bodyPr/>
        <a:lstStyle/>
        <a:p>
          <a:endParaRPr lang="en-US"/>
        </a:p>
      </dgm:t>
    </dgm:pt>
    <dgm:pt modelId="{793FCC5E-D1D7-4E31-A30E-7EB7D0C5992F}">
      <dgm:prSet phldrT="[Metin]"/>
      <dgm:spPr/>
      <dgm:t>
        <a:bodyPr/>
        <a:lstStyle/>
        <a:p>
          <a:r>
            <a:rPr lang="tr-TR" b="0" dirty="0" smtClean="0"/>
            <a:t>Araştırmanın ana kütlesi </a:t>
          </a:r>
          <a:endParaRPr lang="en-US" b="0" dirty="0"/>
        </a:p>
      </dgm:t>
    </dgm:pt>
    <dgm:pt modelId="{AE344E32-8BD5-4F7D-B968-CD51829F4C61}" type="parTrans" cxnId="{F8F0951A-64A1-4A5B-81BB-4FB4CA98E37A}">
      <dgm:prSet/>
      <dgm:spPr/>
      <dgm:t>
        <a:bodyPr/>
        <a:lstStyle/>
        <a:p>
          <a:endParaRPr lang="en-US" b="0"/>
        </a:p>
      </dgm:t>
    </dgm:pt>
    <dgm:pt modelId="{087E4638-0BB7-4F95-87C3-F2DA1609240D}" type="sibTrans" cxnId="{F8F0951A-64A1-4A5B-81BB-4FB4CA98E37A}">
      <dgm:prSet/>
      <dgm:spPr/>
      <dgm:t>
        <a:bodyPr/>
        <a:lstStyle/>
        <a:p>
          <a:endParaRPr lang="en-US" b="0"/>
        </a:p>
      </dgm:t>
    </dgm:pt>
    <dgm:pt modelId="{F303DAB0-43A4-44D5-875E-3D4064750F2E}">
      <dgm:prSet phldrT="[Metin]"/>
      <dgm:spPr/>
      <dgm:t>
        <a:bodyPr/>
        <a:lstStyle/>
        <a:p>
          <a:r>
            <a:rPr lang="tr-TR" b="0" dirty="0" smtClean="0"/>
            <a:t>Kültürel miras alanı ziyaretçileri</a:t>
          </a:r>
          <a:endParaRPr lang="en-US" b="0" dirty="0"/>
        </a:p>
      </dgm:t>
    </dgm:pt>
    <dgm:pt modelId="{A86555C1-70E0-481D-933E-FA35BEECD2B1}" type="parTrans" cxnId="{F242FA96-9609-4D72-9A9C-BCC6C30CF159}">
      <dgm:prSet/>
      <dgm:spPr/>
      <dgm:t>
        <a:bodyPr/>
        <a:lstStyle/>
        <a:p>
          <a:endParaRPr lang="en-US" b="0"/>
        </a:p>
      </dgm:t>
    </dgm:pt>
    <dgm:pt modelId="{ED9275A2-063F-42D3-8E23-995B2D62622D}" type="sibTrans" cxnId="{F242FA96-9609-4D72-9A9C-BCC6C30CF159}">
      <dgm:prSet/>
      <dgm:spPr/>
      <dgm:t>
        <a:bodyPr/>
        <a:lstStyle/>
        <a:p>
          <a:endParaRPr lang="en-US" b="0"/>
        </a:p>
      </dgm:t>
    </dgm:pt>
    <dgm:pt modelId="{522EDAA3-465E-46F0-89A9-2035CC55ED1D}">
      <dgm:prSet phldrT="[Metin]"/>
      <dgm:spPr/>
      <dgm:t>
        <a:bodyPr/>
        <a:lstStyle/>
        <a:p>
          <a:r>
            <a:rPr lang="tr-TR" b="0" dirty="0" smtClean="0"/>
            <a:t>Efes Antik Kenti’ni ziyaret eden Türk ve yabancı turistler </a:t>
          </a:r>
          <a:endParaRPr lang="en-US" b="0" dirty="0"/>
        </a:p>
      </dgm:t>
    </dgm:pt>
    <dgm:pt modelId="{977129C6-6393-42A0-80E9-D200164BF2F2}" type="parTrans" cxnId="{56D8999F-7961-4349-B53B-5F6C15D3E602}">
      <dgm:prSet/>
      <dgm:spPr/>
      <dgm:t>
        <a:bodyPr/>
        <a:lstStyle/>
        <a:p>
          <a:endParaRPr lang="en-US" b="0"/>
        </a:p>
      </dgm:t>
    </dgm:pt>
    <dgm:pt modelId="{B910C7E7-C623-4122-9E35-8E86789DDCC4}" type="sibTrans" cxnId="{56D8999F-7961-4349-B53B-5F6C15D3E602}">
      <dgm:prSet/>
      <dgm:spPr/>
      <dgm:t>
        <a:bodyPr/>
        <a:lstStyle/>
        <a:p>
          <a:endParaRPr lang="en-US" b="0"/>
        </a:p>
      </dgm:t>
    </dgm:pt>
    <dgm:pt modelId="{022803AC-E31A-4C63-9E2D-D4ED2ACB4AF5}">
      <dgm:prSet/>
      <dgm:spPr/>
      <dgm:t>
        <a:bodyPr/>
        <a:lstStyle/>
        <a:p>
          <a:r>
            <a:rPr lang="tr-TR" b="0" dirty="0" smtClean="0"/>
            <a:t>Veri toplama </a:t>
          </a:r>
          <a:endParaRPr lang="en-US" b="0" dirty="0"/>
        </a:p>
      </dgm:t>
    </dgm:pt>
    <dgm:pt modelId="{25060E91-9532-4D18-9658-88F2EDD41778}" type="parTrans" cxnId="{F7B1CC63-9072-458C-A783-D2A5F055B0BC}">
      <dgm:prSet/>
      <dgm:spPr/>
      <dgm:t>
        <a:bodyPr/>
        <a:lstStyle/>
        <a:p>
          <a:endParaRPr lang="en-US" b="0"/>
        </a:p>
      </dgm:t>
    </dgm:pt>
    <dgm:pt modelId="{BA0E9E7C-259E-4705-8804-CADF4EF71A20}" type="sibTrans" cxnId="{F7B1CC63-9072-458C-A783-D2A5F055B0BC}">
      <dgm:prSet/>
      <dgm:spPr/>
      <dgm:t>
        <a:bodyPr/>
        <a:lstStyle/>
        <a:p>
          <a:endParaRPr lang="en-US" b="0"/>
        </a:p>
      </dgm:t>
    </dgm:pt>
    <dgm:pt modelId="{E0782261-7F22-440F-805C-25763FE98084}">
      <dgm:prSet/>
      <dgm:spPr/>
      <dgm:t>
        <a:bodyPr/>
        <a:lstStyle/>
        <a:p>
          <a:r>
            <a:rPr lang="en-US" b="0" dirty="0" smtClean="0"/>
            <a:t>3</a:t>
          </a:r>
          <a:r>
            <a:rPr lang="tr-TR" b="0" dirty="0" smtClean="0"/>
            <a:t> ay içinde 12 kez veri toplama </a:t>
          </a:r>
          <a:endParaRPr lang="en-US" b="0" dirty="0"/>
        </a:p>
      </dgm:t>
    </dgm:pt>
    <dgm:pt modelId="{ABD459F7-BAA8-40A1-BC93-1338895C4ED1}" type="parTrans" cxnId="{E98E64CB-AFBD-425E-8B74-7E89E5963229}">
      <dgm:prSet/>
      <dgm:spPr/>
      <dgm:t>
        <a:bodyPr/>
        <a:lstStyle/>
        <a:p>
          <a:endParaRPr lang="en-US" b="0"/>
        </a:p>
      </dgm:t>
    </dgm:pt>
    <dgm:pt modelId="{1F4CE163-BBD9-42EC-9600-554942510E6B}" type="sibTrans" cxnId="{E98E64CB-AFBD-425E-8B74-7E89E5963229}">
      <dgm:prSet/>
      <dgm:spPr/>
      <dgm:t>
        <a:bodyPr/>
        <a:lstStyle/>
        <a:p>
          <a:endParaRPr lang="en-US" b="0"/>
        </a:p>
      </dgm:t>
    </dgm:pt>
    <dgm:pt modelId="{937A37D4-28D0-43D3-AEA4-56C02CC8FAB4}">
      <dgm:prSet/>
      <dgm:spPr/>
      <dgm:t>
        <a:bodyPr/>
        <a:lstStyle/>
        <a:p>
          <a:r>
            <a:rPr lang="tr-TR" b="0" dirty="0" smtClean="0"/>
            <a:t>Katılımcılar </a:t>
          </a:r>
          <a:endParaRPr lang="en-US" b="0" dirty="0"/>
        </a:p>
      </dgm:t>
    </dgm:pt>
    <dgm:pt modelId="{E1F26778-F0A8-4628-8D15-AAABB6B9FD98}" type="parTrans" cxnId="{2305B19B-3C40-42DC-8416-687A9A593D7D}">
      <dgm:prSet/>
      <dgm:spPr/>
      <dgm:t>
        <a:bodyPr/>
        <a:lstStyle/>
        <a:p>
          <a:endParaRPr lang="en-US" b="0"/>
        </a:p>
      </dgm:t>
    </dgm:pt>
    <dgm:pt modelId="{7DAC9B30-E11A-4319-B728-CBD98D7F5127}" type="sibTrans" cxnId="{2305B19B-3C40-42DC-8416-687A9A593D7D}">
      <dgm:prSet/>
      <dgm:spPr/>
      <dgm:t>
        <a:bodyPr/>
        <a:lstStyle/>
        <a:p>
          <a:endParaRPr lang="en-US" b="0"/>
        </a:p>
      </dgm:t>
    </dgm:pt>
    <dgm:pt modelId="{92651690-B2DF-41A3-8000-7268897AFFCE}">
      <dgm:prSet/>
      <dgm:spPr/>
      <dgm:t>
        <a:bodyPr/>
        <a:lstStyle/>
        <a:p>
          <a:r>
            <a:rPr lang="tr-TR" b="0" dirty="0" smtClean="0"/>
            <a:t>265 anket, 249 kullanılabilir </a:t>
          </a:r>
          <a:endParaRPr lang="en-US" b="0" dirty="0"/>
        </a:p>
      </dgm:t>
    </dgm:pt>
    <dgm:pt modelId="{9F94121F-E326-447C-A44B-51F844A38D7F}" type="parTrans" cxnId="{43B9A01F-C519-4CC5-8242-9A6B99EF9FEC}">
      <dgm:prSet/>
      <dgm:spPr/>
      <dgm:t>
        <a:bodyPr/>
        <a:lstStyle/>
        <a:p>
          <a:endParaRPr lang="en-US" b="0"/>
        </a:p>
      </dgm:t>
    </dgm:pt>
    <dgm:pt modelId="{0A7FCDD8-405F-4298-B507-A5CB79150433}" type="sibTrans" cxnId="{43B9A01F-C519-4CC5-8242-9A6B99EF9FEC}">
      <dgm:prSet/>
      <dgm:spPr/>
      <dgm:t>
        <a:bodyPr/>
        <a:lstStyle/>
        <a:p>
          <a:endParaRPr lang="en-US" b="0"/>
        </a:p>
      </dgm:t>
    </dgm:pt>
    <dgm:pt modelId="{03E9CEF8-9CA5-4726-A568-7EC8E71E1540}">
      <dgm:prSet phldrT="[Metin]"/>
      <dgm:spPr/>
      <dgm:t>
        <a:bodyPr/>
        <a:lstStyle/>
        <a:p>
          <a:r>
            <a:rPr lang="tr-TR" b="0" dirty="0" smtClean="0"/>
            <a:t>Araştırmanın örneklemi </a:t>
          </a:r>
          <a:endParaRPr lang="en-US" b="0" dirty="0"/>
        </a:p>
      </dgm:t>
    </dgm:pt>
    <dgm:pt modelId="{1BDA71C0-6347-4297-8D4D-F4BE96872515}" type="sibTrans" cxnId="{2BF490FC-397A-49AC-A305-D175FCF63D8E}">
      <dgm:prSet/>
      <dgm:spPr/>
      <dgm:t>
        <a:bodyPr/>
        <a:lstStyle/>
        <a:p>
          <a:endParaRPr lang="en-US" b="0"/>
        </a:p>
      </dgm:t>
    </dgm:pt>
    <dgm:pt modelId="{B7F678E7-3928-41E1-9675-5A8ECA286C97}" type="parTrans" cxnId="{2BF490FC-397A-49AC-A305-D175FCF63D8E}">
      <dgm:prSet/>
      <dgm:spPr/>
      <dgm:t>
        <a:bodyPr/>
        <a:lstStyle/>
        <a:p>
          <a:endParaRPr lang="en-US" b="0"/>
        </a:p>
      </dgm:t>
    </dgm:pt>
    <dgm:pt modelId="{2DF94506-F111-4468-AD18-D402A5D07FA5}">
      <dgm:prSet/>
      <dgm:spPr/>
      <dgm:t>
        <a:bodyPr/>
        <a:lstStyle/>
        <a:p>
          <a:r>
            <a:rPr lang="tr-TR" b="0" dirty="0" smtClean="0"/>
            <a:t>Antik kent ziyaretini tamamlamış olan her iki turistten </a:t>
          </a:r>
          <a:r>
            <a:rPr lang="en-US" b="0" dirty="0" err="1" smtClean="0"/>
            <a:t>biri</a:t>
          </a:r>
          <a:endParaRPr lang="en-US" b="0" dirty="0"/>
        </a:p>
      </dgm:t>
    </dgm:pt>
    <dgm:pt modelId="{F2FA468C-CA4F-4437-A806-2DB6FAC6367E}" type="parTrans" cxnId="{436387AC-054B-4807-9C55-1F6CF8B0AD8D}">
      <dgm:prSet/>
      <dgm:spPr/>
      <dgm:t>
        <a:bodyPr/>
        <a:lstStyle/>
        <a:p>
          <a:endParaRPr lang="tr-TR"/>
        </a:p>
      </dgm:t>
    </dgm:pt>
    <dgm:pt modelId="{D70F3997-A7E7-44BD-86EE-CE45CFE2925C}" type="sibTrans" cxnId="{436387AC-054B-4807-9C55-1F6CF8B0AD8D}">
      <dgm:prSet/>
      <dgm:spPr/>
      <dgm:t>
        <a:bodyPr/>
        <a:lstStyle/>
        <a:p>
          <a:endParaRPr lang="tr-TR"/>
        </a:p>
      </dgm:t>
    </dgm:pt>
    <dgm:pt modelId="{E0D90BC9-8E08-4C8D-B026-F06F214FD105}">
      <dgm:prSet/>
      <dgm:spPr/>
      <dgm:t>
        <a:bodyPr/>
        <a:lstStyle/>
        <a:p>
          <a:r>
            <a:rPr lang="tr-TR" b="0" dirty="0" smtClean="0"/>
            <a:t>125 Türk, 124 yabancı turist </a:t>
          </a:r>
          <a:endParaRPr lang="en-US" b="0" dirty="0"/>
        </a:p>
      </dgm:t>
    </dgm:pt>
    <dgm:pt modelId="{FB0A8EB5-472D-4FD1-AFF8-4F1B225BCF30}" type="parTrans" cxnId="{4E3043B5-71B1-4452-85CF-2248135A55D7}">
      <dgm:prSet/>
      <dgm:spPr/>
    </dgm:pt>
    <dgm:pt modelId="{C6BB2A1C-F069-4958-969A-9C1963A10786}" type="sibTrans" cxnId="{4E3043B5-71B1-4452-85CF-2248135A55D7}">
      <dgm:prSet/>
      <dgm:spPr/>
    </dgm:pt>
    <dgm:pt modelId="{29F1D9AA-7BBB-43B5-A5D6-AFE2D2756AA3}" type="pres">
      <dgm:prSet presAssocID="{05A13837-7723-40EF-9A8E-6125F9627BB8}" presName="linear" presStyleCnt="0">
        <dgm:presLayoutVars>
          <dgm:animLvl val="lvl"/>
          <dgm:resizeHandles val="exact"/>
        </dgm:presLayoutVars>
      </dgm:prSet>
      <dgm:spPr/>
      <dgm:t>
        <a:bodyPr/>
        <a:lstStyle/>
        <a:p>
          <a:endParaRPr lang="en-US"/>
        </a:p>
      </dgm:t>
    </dgm:pt>
    <dgm:pt modelId="{DEF8E943-99E2-4962-BDAD-AFD008266931}" type="pres">
      <dgm:prSet presAssocID="{793FCC5E-D1D7-4E31-A30E-7EB7D0C5992F}" presName="parentText" presStyleLbl="node1" presStyleIdx="0" presStyleCnt="4">
        <dgm:presLayoutVars>
          <dgm:chMax val="0"/>
          <dgm:bulletEnabled val="1"/>
        </dgm:presLayoutVars>
      </dgm:prSet>
      <dgm:spPr/>
      <dgm:t>
        <a:bodyPr/>
        <a:lstStyle/>
        <a:p>
          <a:endParaRPr lang="en-US"/>
        </a:p>
      </dgm:t>
    </dgm:pt>
    <dgm:pt modelId="{3FEEC329-9075-47CA-9185-E52881A62C5B}" type="pres">
      <dgm:prSet presAssocID="{793FCC5E-D1D7-4E31-A30E-7EB7D0C5992F}" presName="childText" presStyleLbl="revTx" presStyleIdx="0" presStyleCnt="4">
        <dgm:presLayoutVars>
          <dgm:bulletEnabled val="1"/>
        </dgm:presLayoutVars>
      </dgm:prSet>
      <dgm:spPr/>
      <dgm:t>
        <a:bodyPr/>
        <a:lstStyle/>
        <a:p>
          <a:endParaRPr lang="en-US"/>
        </a:p>
      </dgm:t>
    </dgm:pt>
    <dgm:pt modelId="{28727F51-4C3D-43E9-8B5E-A8C2A05FF025}" type="pres">
      <dgm:prSet presAssocID="{03E9CEF8-9CA5-4726-A568-7EC8E71E1540}" presName="parentText" presStyleLbl="node1" presStyleIdx="1" presStyleCnt="4">
        <dgm:presLayoutVars>
          <dgm:chMax val="0"/>
          <dgm:bulletEnabled val="1"/>
        </dgm:presLayoutVars>
      </dgm:prSet>
      <dgm:spPr/>
      <dgm:t>
        <a:bodyPr/>
        <a:lstStyle/>
        <a:p>
          <a:endParaRPr lang="en-US"/>
        </a:p>
      </dgm:t>
    </dgm:pt>
    <dgm:pt modelId="{D68C6FE1-424F-42FF-BAA0-5A7E8F53856C}" type="pres">
      <dgm:prSet presAssocID="{03E9CEF8-9CA5-4726-A568-7EC8E71E1540}" presName="childText" presStyleLbl="revTx" presStyleIdx="1" presStyleCnt="4">
        <dgm:presLayoutVars>
          <dgm:bulletEnabled val="1"/>
        </dgm:presLayoutVars>
      </dgm:prSet>
      <dgm:spPr/>
      <dgm:t>
        <a:bodyPr/>
        <a:lstStyle/>
        <a:p>
          <a:endParaRPr lang="en-US"/>
        </a:p>
      </dgm:t>
    </dgm:pt>
    <dgm:pt modelId="{4E554416-27B8-4A04-BE7C-1A9723855595}" type="pres">
      <dgm:prSet presAssocID="{022803AC-E31A-4C63-9E2D-D4ED2ACB4AF5}" presName="parentText" presStyleLbl="node1" presStyleIdx="2" presStyleCnt="4">
        <dgm:presLayoutVars>
          <dgm:chMax val="0"/>
          <dgm:bulletEnabled val="1"/>
        </dgm:presLayoutVars>
      </dgm:prSet>
      <dgm:spPr/>
      <dgm:t>
        <a:bodyPr/>
        <a:lstStyle/>
        <a:p>
          <a:endParaRPr lang="en-US"/>
        </a:p>
      </dgm:t>
    </dgm:pt>
    <dgm:pt modelId="{330C3D36-E65A-4A24-B8C2-B58DF9A1F310}" type="pres">
      <dgm:prSet presAssocID="{022803AC-E31A-4C63-9E2D-D4ED2ACB4AF5}" presName="childText" presStyleLbl="revTx" presStyleIdx="2" presStyleCnt="4">
        <dgm:presLayoutVars>
          <dgm:bulletEnabled val="1"/>
        </dgm:presLayoutVars>
      </dgm:prSet>
      <dgm:spPr/>
      <dgm:t>
        <a:bodyPr/>
        <a:lstStyle/>
        <a:p>
          <a:endParaRPr lang="en-US"/>
        </a:p>
      </dgm:t>
    </dgm:pt>
    <dgm:pt modelId="{BB0AB4C9-46FA-4B56-9276-0ADF88BC4FBA}" type="pres">
      <dgm:prSet presAssocID="{937A37D4-28D0-43D3-AEA4-56C02CC8FAB4}" presName="parentText" presStyleLbl="node1" presStyleIdx="3" presStyleCnt="4" custLinFactNeighborX="-178">
        <dgm:presLayoutVars>
          <dgm:chMax val="0"/>
          <dgm:bulletEnabled val="1"/>
        </dgm:presLayoutVars>
      </dgm:prSet>
      <dgm:spPr/>
      <dgm:t>
        <a:bodyPr/>
        <a:lstStyle/>
        <a:p>
          <a:endParaRPr lang="en-US"/>
        </a:p>
      </dgm:t>
    </dgm:pt>
    <dgm:pt modelId="{28097C39-B8CD-4FA3-92F8-D4A6BD987AA4}" type="pres">
      <dgm:prSet presAssocID="{937A37D4-28D0-43D3-AEA4-56C02CC8FAB4}" presName="childText" presStyleLbl="revTx" presStyleIdx="3" presStyleCnt="4">
        <dgm:presLayoutVars>
          <dgm:bulletEnabled val="1"/>
        </dgm:presLayoutVars>
      </dgm:prSet>
      <dgm:spPr/>
      <dgm:t>
        <a:bodyPr/>
        <a:lstStyle/>
        <a:p>
          <a:endParaRPr lang="en-US"/>
        </a:p>
      </dgm:t>
    </dgm:pt>
  </dgm:ptLst>
  <dgm:cxnLst>
    <dgm:cxn modelId="{AF1687D3-A336-4EB7-938F-14C51374FD90}" type="presOf" srcId="{03E9CEF8-9CA5-4726-A568-7EC8E71E1540}" destId="{28727F51-4C3D-43E9-8B5E-A8C2A05FF025}" srcOrd="0" destOrd="0" presId="urn:microsoft.com/office/officeart/2005/8/layout/vList2"/>
    <dgm:cxn modelId="{F242FA96-9609-4D72-9A9C-BCC6C30CF159}" srcId="{793FCC5E-D1D7-4E31-A30E-7EB7D0C5992F}" destId="{F303DAB0-43A4-44D5-875E-3D4064750F2E}" srcOrd="0" destOrd="0" parTransId="{A86555C1-70E0-481D-933E-FA35BEECD2B1}" sibTransId="{ED9275A2-063F-42D3-8E23-995B2D62622D}"/>
    <dgm:cxn modelId="{F8F0951A-64A1-4A5B-81BB-4FB4CA98E37A}" srcId="{05A13837-7723-40EF-9A8E-6125F9627BB8}" destId="{793FCC5E-D1D7-4E31-A30E-7EB7D0C5992F}" srcOrd="0" destOrd="0" parTransId="{AE344E32-8BD5-4F7D-B968-CD51829F4C61}" sibTransId="{087E4638-0BB7-4F95-87C3-F2DA1609240D}"/>
    <dgm:cxn modelId="{43B9A01F-C519-4CC5-8242-9A6B99EF9FEC}" srcId="{937A37D4-28D0-43D3-AEA4-56C02CC8FAB4}" destId="{92651690-B2DF-41A3-8000-7268897AFFCE}" srcOrd="0" destOrd="0" parTransId="{9F94121F-E326-447C-A44B-51F844A38D7F}" sibTransId="{0A7FCDD8-405F-4298-B507-A5CB79150433}"/>
    <dgm:cxn modelId="{6598590D-5C67-4797-8CD8-79C69750DA66}" type="presOf" srcId="{522EDAA3-465E-46F0-89A9-2035CC55ED1D}" destId="{D68C6FE1-424F-42FF-BAA0-5A7E8F53856C}" srcOrd="0" destOrd="0" presId="urn:microsoft.com/office/officeart/2005/8/layout/vList2"/>
    <dgm:cxn modelId="{2BF490FC-397A-49AC-A305-D175FCF63D8E}" srcId="{05A13837-7723-40EF-9A8E-6125F9627BB8}" destId="{03E9CEF8-9CA5-4726-A568-7EC8E71E1540}" srcOrd="1" destOrd="0" parTransId="{B7F678E7-3928-41E1-9675-5A8ECA286C97}" sibTransId="{1BDA71C0-6347-4297-8D4D-F4BE96872515}"/>
    <dgm:cxn modelId="{E99E09E9-347F-4AA3-AA75-753A9E379C74}" type="presOf" srcId="{022803AC-E31A-4C63-9E2D-D4ED2ACB4AF5}" destId="{4E554416-27B8-4A04-BE7C-1A9723855595}" srcOrd="0" destOrd="0" presId="urn:microsoft.com/office/officeart/2005/8/layout/vList2"/>
    <dgm:cxn modelId="{F7B1CC63-9072-458C-A783-D2A5F055B0BC}" srcId="{05A13837-7723-40EF-9A8E-6125F9627BB8}" destId="{022803AC-E31A-4C63-9E2D-D4ED2ACB4AF5}" srcOrd="2" destOrd="0" parTransId="{25060E91-9532-4D18-9658-88F2EDD41778}" sibTransId="{BA0E9E7C-259E-4705-8804-CADF4EF71A20}"/>
    <dgm:cxn modelId="{4E3043B5-71B1-4452-85CF-2248135A55D7}" srcId="{937A37D4-28D0-43D3-AEA4-56C02CC8FAB4}" destId="{E0D90BC9-8E08-4C8D-B026-F06F214FD105}" srcOrd="1" destOrd="0" parTransId="{FB0A8EB5-472D-4FD1-AFF8-4F1B225BCF30}" sibTransId="{C6BB2A1C-F069-4958-969A-9C1963A10786}"/>
    <dgm:cxn modelId="{C8702501-DB66-430A-B00A-3F31C9256B09}" type="presOf" srcId="{F303DAB0-43A4-44D5-875E-3D4064750F2E}" destId="{3FEEC329-9075-47CA-9185-E52881A62C5B}" srcOrd="0" destOrd="0" presId="urn:microsoft.com/office/officeart/2005/8/layout/vList2"/>
    <dgm:cxn modelId="{3077A811-E691-4EF3-A02B-1542481AEF08}" type="presOf" srcId="{937A37D4-28D0-43D3-AEA4-56C02CC8FAB4}" destId="{BB0AB4C9-46FA-4B56-9276-0ADF88BC4FBA}" srcOrd="0" destOrd="0" presId="urn:microsoft.com/office/officeart/2005/8/layout/vList2"/>
    <dgm:cxn modelId="{206E47B1-BB4C-46D4-9D0C-D1550FF1DE0A}" type="presOf" srcId="{E0D90BC9-8E08-4C8D-B026-F06F214FD105}" destId="{28097C39-B8CD-4FA3-92F8-D4A6BD987AA4}" srcOrd="0" destOrd="1" presId="urn:microsoft.com/office/officeart/2005/8/layout/vList2"/>
    <dgm:cxn modelId="{C5213395-B94F-4461-B7A3-967AC7FD709D}" type="presOf" srcId="{793FCC5E-D1D7-4E31-A30E-7EB7D0C5992F}" destId="{DEF8E943-99E2-4962-BDAD-AFD008266931}" srcOrd="0" destOrd="0" presId="urn:microsoft.com/office/officeart/2005/8/layout/vList2"/>
    <dgm:cxn modelId="{7BEC85B5-1493-4E8E-862A-109B7758A610}" type="presOf" srcId="{92651690-B2DF-41A3-8000-7268897AFFCE}" destId="{28097C39-B8CD-4FA3-92F8-D4A6BD987AA4}" srcOrd="0" destOrd="0" presId="urn:microsoft.com/office/officeart/2005/8/layout/vList2"/>
    <dgm:cxn modelId="{56D8999F-7961-4349-B53B-5F6C15D3E602}" srcId="{03E9CEF8-9CA5-4726-A568-7EC8E71E1540}" destId="{522EDAA3-465E-46F0-89A9-2035CC55ED1D}" srcOrd="0" destOrd="0" parTransId="{977129C6-6393-42A0-80E9-D200164BF2F2}" sibTransId="{B910C7E7-C623-4122-9E35-8E86789DDCC4}"/>
    <dgm:cxn modelId="{E98E64CB-AFBD-425E-8B74-7E89E5963229}" srcId="{022803AC-E31A-4C63-9E2D-D4ED2ACB4AF5}" destId="{E0782261-7F22-440F-805C-25763FE98084}" srcOrd="0" destOrd="0" parTransId="{ABD459F7-BAA8-40A1-BC93-1338895C4ED1}" sibTransId="{1F4CE163-BBD9-42EC-9600-554942510E6B}"/>
    <dgm:cxn modelId="{436387AC-054B-4807-9C55-1F6CF8B0AD8D}" srcId="{022803AC-E31A-4C63-9E2D-D4ED2ACB4AF5}" destId="{2DF94506-F111-4468-AD18-D402A5D07FA5}" srcOrd="1" destOrd="0" parTransId="{F2FA468C-CA4F-4437-A806-2DB6FAC6367E}" sibTransId="{D70F3997-A7E7-44BD-86EE-CE45CFE2925C}"/>
    <dgm:cxn modelId="{509EE1DB-DA51-4148-98BC-1E316F15A901}" type="presOf" srcId="{E0782261-7F22-440F-805C-25763FE98084}" destId="{330C3D36-E65A-4A24-B8C2-B58DF9A1F310}" srcOrd="0" destOrd="0" presId="urn:microsoft.com/office/officeart/2005/8/layout/vList2"/>
    <dgm:cxn modelId="{2305B19B-3C40-42DC-8416-687A9A593D7D}" srcId="{05A13837-7723-40EF-9A8E-6125F9627BB8}" destId="{937A37D4-28D0-43D3-AEA4-56C02CC8FAB4}" srcOrd="3" destOrd="0" parTransId="{E1F26778-F0A8-4628-8D15-AAABB6B9FD98}" sibTransId="{7DAC9B30-E11A-4319-B728-CBD98D7F5127}"/>
    <dgm:cxn modelId="{DBB7DD06-4A5B-4B65-A132-83BA29FB0316}" type="presOf" srcId="{05A13837-7723-40EF-9A8E-6125F9627BB8}" destId="{29F1D9AA-7BBB-43B5-A5D6-AFE2D2756AA3}" srcOrd="0" destOrd="0" presId="urn:microsoft.com/office/officeart/2005/8/layout/vList2"/>
    <dgm:cxn modelId="{89A9959F-97D5-480E-95CF-FFAAFE582199}" type="presOf" srcId="{2DF94506-F111-4468-AD18-D402A5D07FA5}" destId="{330C3D36-E65A-4A24-B8C2-B58DF9A1F310}" srcOrd="0" destOrd="1" presId="urn:microsoft.com/office/officeart/2005/8/layout/vList2"/>
    <dgm:cxn modelId="{E680A2EC-1D1B-459A-A67E-F02D88539DF6}" type="presParOf" srcId="{29F1D9AA-7BBB-43B5-A5D6-AFE2D2756AA3}" destId="{DEF8E943-99E2-4962-BDAD-AFD008266931}" srcOrd="0" destOrd="0" presId="urn:microsoft.com/office/officeart/2005/8/layout/vList2"/>
    <dgm:cxn modelId="{31F18592-0428-418E-81CC-80FE4EDBB53E}" type="presParOf" srcId="{29F1D9AA-7BBB-43B5-A5D6-AFE2D2756AA3}" destId="{3FEEC329-9075-47CA-9185-E52881A62C5B}" srcOrd="1" destOrd="0" presId="urn:microsoft.com/office/officeart/2005/8/layout/vList2"/>
    <dgm:cxn modelId="{654A0033-CFEC-472D-A906-BDE6F945F661}" type="presParOf" srcId="{29F1D9AA-7BBB-43B5-A5D6-AFE2D2756AA3}" destId="{28727F51-4C3D-43E9-8B5E-A8C2A05FF025}" srcOrd="2" destOrd="0" presId="urn:microsoft.com/office/officeart/2005/8/layout/vList2"/>
    <dgm:cxn modelId="{28BB4F6A-FC9F-491D-AABA-D9BB1088CE75}" type="presParOf" srcId="{29F1D9AA-7BBB-43B5-A5D6-AFE2D2756AA3}" destId="{D68C6FE1-424F-42FF-BAA0-5A7E8F53856C}" srcOrd="3" destOrd="0" presId="urn:microsoft.com/office/officeart/2005/8/layout/vList2"/>
    <dgm:cxn modelId="{702795CC-43BD-4399-85B5-322BC556DF2B}" type="presParOf" srcId="{29F1D9AA-7BBB-43B5-A5D6-AFE2D2756AA3}" destId="{4E554416-27B8-4A04-BE7C-1A9723855595}" srcOrd="4" destOrd="0" presId="urn:microsoft.com/office/officeart/2005/8/layout/vList2"/>
    <dgm:cxn modelId="{5CAFBD6E-16DB-4036-99FE-5B84AE541DEC}" type="presParOf" srcId="{29F1D9AA-7BBB-43B5-A5D6-AFE2D2756AA3}" destId="{330C3D36-E65A-4A24-B8C2-B58DF9A1F310}" srcOrd="5" destOrd="0" presId="urn:microsoft.com/office/officeart/2005/8/layout/vList2"/>
    <dgm:cxn modelId="{C1C3844A-6522-45F7-B70B-CBF0E77FFAD8}" type="presParOf" srcId="{29F1D9AA-7BBB-43B5-A5D6-AFE2D2756AA3}" destId="{BB0AB4C9-46FA-4B56-9276-0ADF88BC4FBA}" srcOrd="6" destOrd="0" presId="urn:microsoft.com/office/officeart/2005/8/layout/vList2"/>
    <dgm:cxn modelId="{3C51B5BC-671B-4647-8447-24DD92CD92C1}" type="presParOf" srcId="{29F1D9AA-7BBB-43B5-A5D6-AFE2D2756AA3}" destId="{28097C39-B8CD-4FA3-92F8-D4A6BD987AA4}" srcOrd="7"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5A13837-7723-40EF-9A8E-6125F9627BB8}" type="doc">
      <dgm:prSet loTypeId="urn:microsoft.com/office/officeart/2005/8/layout/vList2" loCatId="list" qsTypeId="urn:microsoft.com/office/officeart/2005/8/quickstyle/simple1" qsCatId="simple" csTypeId="urn:microsoft.com/office/officeart/2005/8/colors/colorful4" csCatId="colorful" phldr="1"/>
      <dgm:spPr/>
      <dgm:t>
        <a:bodyPr/>
        <a:lstStyle/>
        <a:p>
          <a:endParaRPr lang="en-US"/>
        </a:p>
      </dgm:t>
    </dgm:pt>
    <dgm:pt modelId="{793FCC5E-D1D7-4E31-A30E-7EB7D0C5992F}">
      <dgm:prSet phldrT="[Metin]"/>
      <dgm:spPr/>
      <dgm:t>
        <a:bodyPr/>
        <a:lstStyle/>
        <a:p>
          <a:r>
            <a:rPr lang="tr-TR" b="0" dirty="0" smtClean="0"/>
            <a:t>Ölçüm aracı </a:t>
          </a:r>
          <a:endParaRPr lang="en-US" b="0" dirty="0"/>
        </a:p>
      </dgm:t>
    </dgm:pt>
    <dgm:pt modelId="{AE344E32-8BD5-4F7D-B968-CD51829F4C61}" type="parTrans" cxnId="{F8F0951A-64A1-4A5B-81BB-4FB4CA98E37A}">
      <dgm:prSet/>
      <dgm:spPr/>
      <dgm:t>
        <a:bodyPr/>
        <a:lstStyle/>
        <a:p>
          <a:endParaRPr lang="en-US" b="0"/>
        </a:p>
      </dgm:t>
    </dgm:pt>
    <dgm:pt modelId="{087E4638-0BB7-4F95-87C3-F2DA1609240D}" type="sibTrans" cxnId="{F8F0951A-64A1-4A5B-81BB-4FB4CA98E37A}">
      <dgm:prSet/>
      <dgm:spPr/>
      <dgm:t>
        <a:bodyPr/>
        <a:lstStyle/>
        <a:p>
          <a:endParaRPr lang="en-US" b="0"/>
        </a:p>
      </dgm:t>
    </dgm:pt>
    <dgm:pt modelId="{F303DAB0-43A4-44D5-875E-3D4064750F2E}">
      <dgm:prSet phldrT="[Metin]"/>
      <dgm:spPr/>
      <dgm:t>
        <a:bodyPr/>
        <a:lstStyle/>
        <a:p>
          <a:r>
            <a:rPr lang="tr-TR" b="0" dirty="0" smtClean="0"/>
            <a:t>Anket</a:t>
          </a:r>
          <a:endParaRPr lang="en-US" b="0" dirty="0"/>
        </a:p>
      </dgm:t>
    </dgm:pt>
    <dgm:pt modelId="{A86555C1-70E0-481D-933E-FA35BEECD2B1}" type="parTrans" cxnId="{F242FA96-9609-4D72-9A9C-BCC6C30CF159}">
      <dgm:prSet/>
      <dgm:spPr/>
      <dgm:t>
        <a:bodyPr/>
        <a:lstStyle/>
        <a:p>
          <a:endParaRPr lang="en-US" b="0"/>
        </a:p>
      </dgm:t>
    </dgm:pt>
    <dgm:pt modelId="{ED9275A2-063F-42D3-8E23-995B2D62622D}" type="sibTrans" cxnId="{F242FA96-9609-4D72-9A9C-BCC6C30CF159}">
      <dgm:prSet/>
      <dgm:spPr/>
      <dgm:t>
        <a:bodyPr/>
        <a:lstStyle/>
        <a:p>
          <a:endParaRPr lang="en-US" b="0"/>
        </a:p>
      </dgm:t>
    </dgm:pt>
    <dgm:pt modelId="{522EDAA3-465E-46F0-89A9-2035CC55ED1D}">
      <dgm:prSet phldrT="[Metin]"/>
      <dgm:spPr/>
      <dgm:t>
        <a:bodyPr/>
        <a:lstStyle/>
        <a:p>
          <a:r>
            <a:rPr lang="tr-TR" b="0" dirty="0" smtClean="0"/>
            <a:t>Literatür</a:t>
          </a:r>
          <a:endParaRPr lang="en-US" b="0" dirty="0"/>
        </a:p>
      </dgm:t>
    </dgm:pt>
    <dgm:pt modelId="{977129C6-6393-42A0-80E9-D200164BF2F2}" type="parTrans" cxnId="{56D8999F-7961-4349-B53B-5F6C15D3E602}">
      <dgm:prSet/>
      <dgm:spPr/>
      <dgm:t>
        <a:bodyPr/>
        <a:lstStyle/>
        <a:p>
          <a:endParaRPr lang="en-US" b="0"/>
        </a:p>
      </dgm:t>
    </dgm:pt>
    <dgm:pt modelId="{B910C7E7-C623-4122-9E35-8E86789DDCC4}" type="sibTrans" cxnId="{56D8999F-7961-4349-B53B-5F6C15D3E602}">
      <dgm:prSet/>
      <dgm:spPr/>
      <dgm:t>
        <a:bodyPr/>
        <a:lstStyle/>
        <a:p>
          <a:endParaRPr lang="en-US" b="0"/>
        </a:p>
      </dgm:t>
    </dgm:pt>
    <dgm:pt modelId="{03E9CEF8-9CA5-4726-A568-7EC8E71E1540}">
      <dgm:prSet phldrT="[Metin]"/>
      <dgm:spPr/>
      <dgm:t>
        <a:bodyPr/>
        <a:lstStyle/>
        <a:p>
          <a:r>
            <a:rPr lang="tr-TR" b="0" dirty="0" smtClean="0"/>
            <a:t>Ölçekler </a:t>
          </a:r>
          <a:endParaRPr lang="en-US" b="0" dirty="0"/>
        </a:p>
      </dgm:t>
    </dgm:pt>
    <dgm:pt modelId="{1BDA71C0-6347-4297-8D4D-F4BE96872515}" type="sibTrans" cxnId="{2BF490FC-397A-49AC-A305-D175FCF63D8E}">
      <dgm:prSet/>
      <dgm:spPr/>
      <dgm:t>
        <a:bodyPr/>
        <a:lstStyle/>
        <a:p>
          <a:endParaRPr lang="en-US" b="0"/>
        </a:p>
      </dgm:t>
    </dgm:pt>
    <dgm:pt modelId="{B7F678E7-3928-41E1-9675-5A8ECA286C97}" type="parTrans" cxnId="{2BF490FC-397A-49AC-A305-D175FCF63D8E}">
      <dgm:prSet/>
      <dgm:spPr/>
      <dgm:t>
        <a:bodyPr/>
        <a:lstStyle/>
        <a:p>
          <a:endParaRPr lang="en-US" b="0"/>
        </a:p>
      </dgm:t>
    </dgm:pt>
    <dgm:pt modelId="{D4F5AF55-D2B7-46B4-AA77-40B16FDB764E}">
      <dgm:prSet phldrT="[Metin]"/>
      <dgm:spPr/>
      <dgm:t>
        <a:bodyPr/>
        <a:lstStyle/>
        <a:p>
          <a:r>
            <a:rPr lang="tr-TR" b="0" dirty="0" smtClean="0"/>
            <a:t>Türkçe ve İngilizce</a:t>
          </a:r>
          <a:endParaRPr lang="en-US" b="0" dirty="0"/>
        </a:p>
      </dgm:t>
    </dgm:pt>
    <dgm:pt modelId="{A3F49D5C-0B28-4FF1-B7B3-65F1C13BD7B8}" type="parTrans" cxnId="{004E15CC-0E68-478B-9A47-8E7C3F063A0C}">
      <dgm:prSet/>
      <dgm:spPr/>
      <dgm:t>
        <a:bodyPr/>
        <a:lstStyle/>
        <a:p>
          <a:endParaRPr lang="tr-TR"/>
        </a:p>
      </dgm:t>
    </dgm:pt>
    <dgm:pt modelId="{1B61209A-4055-4A75-BF48-3943355D4D6B}" type="sibTrans" cxnId="{004E15CC-0E68-478B-9A47-8E7C3F063A0C}">
      <dgm:prSet/>
      <dgm:spPr/>
      <dgm:t>
        <a:bodyPr/>
        <a:lstStyle/>
        <a:p>
          <a:endParaRPr lang="tr-TR"/>
        </a:p>
      </dgm:t>
    </dgm:pt>
    <dgm:pt modelId="{FCDD86E2-C75C-4977-AAA8-F7D082B72AED}">
      <dgm:prSet phldrT="[Metin]"/>
      <dgm:spPr/>
      <dgm:t>
        <a:bodyPr/>
        <a:lstStyle/>
        <a:p>
          <a:r>
            <a:rPr lang="tr-TR" b="0" dirty="0" smtClean="0"/>
            <a:t>Anket İngilizce olarak hazırlanmış, profesyonel çevirmen yardımıyla </a:t>
          </a:r>
          <a:r>
            <a:rPr lang="tr-TR" b="0" dirty="0" err="1" smtClean="0"/>
            <a:t>Türkçe’ye</a:t>
          </a:r>
          <a:r>
            <a:rPr lang="tr-TR" b="0" dirty="0" smtClean="0"/>
            <a:t> çevrilmiştir.   </a:t>
          </a:r>
          <a:endParaRPr lang="en-US" b="0" dirty="0"/>
        </a:p>
      </dgm:t>
    </dgm:pt>
    <dgm:pt modelId="{70F5E904-46D7-4553-8408-43F10BC23F19}" type="parTrans" cxnId="{67F7C711-0FB7-44DD-AB96-F80876AA6F7B}">
      <dgm:prSet/>
      <dgm:spPr/>
      <dgm:t>
        <a:bodyPr/>
        <a:lstStyle/>
        <a:p>
          <a:endParaRPr lang="tr-TR"/>
        </a:p>
      </dgm:t>
    </dgm:pt>
    <dgm:pt modelId="{E1237545-4394-449B-A156-19BEA7D593B9}" type="sibTrans" cxnId="{67F7C711-0FB7-44DD-AB96-F80876AA6F7B}">
      <dgm:prSet/>
      <dgm:spPr/>
      <dgm:t>
        <a:bodyPr/>
        <a:lstStyle/>
        <a:p>
          <a:endParaRPr lang="tr-TR"/>
        </a:p>
      </dgm:t>
    </dgm:pt>
    <dgm:pt modelId="{E5373550-BAE1-4C2B-BE14-335654DB077B}">
      <dgm:prSet phldrT="[Metin]"/>
      <dgm:spPr/>
      <dgm:t>
        <a:bodyPr/>
        <a:lstStyle/>
        <a:p>
          <a:r>
            <a:rPr lang="tr-TR" dirty="0" smtClean="0"/>
            <a:t>Eğitim ve kaçış - Oh </a:t>
          </a:r>
          <a:r>
            <a:rPr lang="tr-TR" dirty="0" err="1" smtClean="0"/>
            <a:t>vd</a:t>
          </a:r>
          <a:r>
            <a:rPr lang="tr-TR" dirty="0" smtClean="0"/>
            <a:t>. (2007)</a:t>
          </a:r>
          <a:endParaRPr lang="en-US" b="0" dirty="0"/>
        </a:p>
      </dgm:t>
    </dgm:pt>
    <dgm:pt modelId="{3303D453-9BAA-4513-82BD-CE0B61B51C9A}" type="parTrans" cxnId="{905F4C2B-6562-403B-A2D0-FC5610C330DE}">
      <dgm:prSet/>
      <dgm:spPr/>
      <dgm:t>
        <a:bodyPr/>
        <a:lstStyle/>
        <a:p>
          <a:endParaRPr lang="tr-TR"/>
        </a:p>
      </dgm:t>
    </dgm:pt>
    <dgm:pt modelId="{1059A0D4-E4DF-4A79-AD6E-3A69753145CC}" type="sibTrans" cxnId="{905F4C2B-6562-403B-A2D0-FC5610C330DE}">
      <dgm:prSet/>
      <dgm:spPr/>
      <dgm:t>
        <a:bodyPr/>
        <a:lstStyle/>
        <a:p>
          <a:endParaRPr lang="tr-TR"/>
        </a:p>
      </dgm:t>
    </dgm:pt>
    <dgm:pt modelId="{7F99CA21-A654-44CD-8850-11F60DF6FA4C}">
      <dgm:prSet phldrT="[Metin]"/>
      <dgm:spPr/>
      <dgm:t>
        <a:bodyPr/>
        <a:lstStyle/>
        <a:p>
          <a:r>
            <a:rPr lang="tr-TR" dirty="0" smtClean="0"/>
            <a:t>Akış - </a:t>
          </a:r>
          <a:r>
            <a:rPr lang="tr-TR" dirty="0" err="1" smtClean="0"/>
            <a:t>Mc</a:t>
          </a:r>
          <a:r>
            <a:rPr lang="tr-TR" dirty="0" smtClean="0"/>
            <a:t> </a:t>
          </a:r>
          <a:r>
            <a:rPr lang="tr-TR" dirty="0" err="1" smtClean="0"/>
            <a:t>Ginnis</a:t>
          </a:r>
          <a:r>
            <a:rPr lang="tr-TR" dirty="0" smtClean="0"/>
            <a:t> </a:t>
          </a:r>
          <a:r>
            <a:rPr lang="tr-TR" dirty="0" err="1" smtClean="0"/>
            <a:t>vd</a:t>
          </a:r>
          <a:r>
            <a:rPr lang="tr-TR" dirty="0" smtClean="0"/>
            <a:t>. (2008)</a:t>
          </a:r>
          <a:endParaRPr lang="en-US" b="0" dirty="0"/>
        </a:p>
      </dgm:t>
    </dgm:pt>
    <dgm:pt modelId="{9A503684-25CD-41AC-8094-8D3670F95FF2}" type="parTrans" cxnId="{CD4CC2CE-8EDC-4611-9D1B-112499F100D6}">
      <dgm:prSet/>
      <dgm:spPr/>
    </dgm:pt>
    <dgm:pt modelId="{DCD1EAF6-6804-45D7-A2E4-0CCAC8357A79}" type="sibTrans" cxnId="{CD4CC2CE-8EDC-4611-9D1B-112499F100D6}">
      <dgm:prSet/>
      <dgm:spPr/>
    </dgm:pt>
    <dgm:pt modelId="{3B05875A-39C4-4393-A689-79F60061F1DE}">
      <dgm:prSet phldrT="[Metin]"/>
      <dgm:spPr/>
      <dgm:t>
        <a:bodyPr/>
        <a:lstStyle/>
        <a:p>
          <a:r>
            <a:rPr lang="tr-TR" dirty="0" smtClean="0"/>
            <a:t>Memnuniyet - </a:t>
          </a:r>
          <a:r>
            <a:rPr lang="tr-TR" dirty="0" err="1" smtClean="0"/>
            <a:t>Bigné</a:t>
          </a:r>
          <a:r>
            <a:rPr lang="tr-TR" dirty="0" smtClean="0"/>
            <a:t> </a:t>
          </a:r>
          <a:r>
            <a:rPr lang="tr-TR" dirty="0" err="1" smtClean="0"/>
            <a:t>vd</a:t>
          </a:r>
          <a:r>
            <a:rPr lang="tr-TR" dirty="0" smtClean="0"/>
            <a:t>. (2008)</a:t>
          </a:r>
          <a:endParaRPr lang="en-US" b="0" dirty="0"/>
        </a:p>
      </dgm:t>
    </dgm:pt>
    <dgm:pt modelId="{6CC05DE4-8C1E-4E83-9717-337BF8D79A5F}" type="parTrans" cxnId="{01AA1E52-46F9-4BC3-A708-BA7DEE7519F0}">
      <dgm:prSet/>
      <dgm:spPr/>
    </dgm:pt>
    <dgm:pt modelId="{9114575B-D405-4529-B034-FD74969C89DA}" type="sibTrans" cxnId="{01AA1E52-46F9-4BC3-A708-BA7DEE7519F0}">
      <dgm:prSet/>
      <dgm:spPr/>
    </dgm:pt>
    <dgm:pt modelId="{C13A5583-C87A-4260-B35F-9BCE6BB08943}">
      <dgm:prSet phldrT="[Metin]"/>
      <dgm:spPr/>
      <dgm:t>
        <a:bodyPr/>
        <a:lstStyle/>
        <a:p>
          <a:r>
            <a:rPr lang="tr-TR" dirty="0" smtClean="0"/>
            <a:t>Sadakat - </a:t>
          </a:r>
          <a:r>
            <a:rPr lang="tr-TR" dirty="0" err="1" smtClean="0"/>
            <a:t>Bigné</a:t>
          </a:r>
          <a:r>
            <a:rPr lang="tr-TR" dirty="0" smtClean="0"/>
            <a:t> </a:t>
          </a:r>
          <a:r>
            <a:rPr lang="tr-TR" dirty="0" err="1" smtClean="0"/>
            <a:t>vd</a:t>
          </a:r>
          <a:r>
            <a:rPr lang="tr-TR" dirty="0" smtClean="0"/>
            <a:t>. (2008) ve </a:t>
          </a:r>
          <a:r>
            <a:rPr lang="tr-TR" dirty="0" err="1" smtClean="0"/>
            <a:t>Sirakaya</a:t>
          </a:r>
          <a:r>
            <a:rPr lang="tr-TR" dirty="0" smtClean="0"/>
            <a:t>-</a:t>
          </a:r>
          <a:r>
            <a:rPr lang="tr-TR" dirty="0" err="1" smtClean="0"/>
            <a:t>Turk</a:t>
          </a:r>
          <a:r>
            <a:rPr lang="tr-TR" dirty="0" smtClean="0"/>
            <a:t> </a:t>
          </a:r>
          <a:r>
            <a:rPr lang="tr-TR" dirty="0" err="1" smtClean="0"/>
            <a:t>vd</a:t>
          </a:r>
          <a:r>
            <a:rPr lang="tr-TR" dirty="0" smtClean="0"/>
            <a:t>. (2015)</a:t>
          </a:r>
          <a:r>
            <a:rPr lang="tr-TR" b="0" dirty="0" smtClean="0"/>
            <a:t> </a:t>
          </a:r>
          <a:endParaRPr lang="en-US" b="0" dirty="0"/>
        </a:p>
      </dgm:t>
    </dgm:pt>
    <dgm:pt modelId="{EC982A1F-3A14-4FC7-8A39-19BFA41CB5E3}" type="parTrans" cxnId="{68AEB6A9-2B23-41FA-9078-21DF19C5E458}">
      <dgm:prSet/>
      <dgm:spPr/>
    </dgm:pt>
    <dgm:pt modelId="{118E7228-4A9A-4F1D-B32C-2ECAB8B9AAFA}" type="sibTrans" cxnId="{68AEB6A9-2B23-41FA-9078-21DF19C5E458}">
      <dgm:prSet/>
      <dgm:spPr/>
    </dgm:pt>
    <dgm:pt modelId="{29F1D9AA-7BBB-43B5-A5D6-AFE2D2756AA3}" type="pres">
      <dgm:prSet presAssocID="{05A13837-7723-40EF-9A8E-6125F9627BB8}" presName="linear" presStyleCnt="0">
        <dgm:presLayoutVars>
          <dgm:animLvl val="lvl"/>
          <dgm:resizeHandles val="exact"/>
        </dgm:presLayoutVars>
      </dgm:prSet>
      <dgm:spPr/>
      <dgm:t>
        <a:bodyPr/>
        <a:lstStyle/>
        <a:p>
          <a:endParaRPr lang="en-US"/>
        </a:p>
      </dgm:t>
    </dgm:pt>
    <dgm:pt modelId="{DEF8E943-99E2-4962-BDAD-AFD008266931}" type="pres">
      <dgm:prSet presAssocID="{793FCC5E-D1D7-4E31-A30E-7EB7D0C5992F}" presName="parentText" presStyleLbl="node1" presStyleIdx="0" presStyleCnt="2">
        <dgm:presLayoutVars>
          <dgm:chMax val="0"/>
          <dgm:bulletEnabled val="1"/>
        </dgm:presLayoutVars>
      </dgm:prSet>
      <dgm:spPr/>
      <dgm:t>
        <a:bodyPr/>
        <a:lstStyle/>
        <a:p>
          <a:endParaRPr lang="en-US"/>
        </a:p>
      </dgm:t>
    </dgm:pt>
    <dgm:pt modelId="{3FEEC329-9075-47CA-9185-E52881A62C5B}" type="pres">
      <dgm:prSet presAssocID="{793FCC5E-D1D7-4E31-A30E-7EB7D0C5992F}" presName="childText" presStyleLbl="revTx" presStyleIdx="0" presStyleCnt="2">
        <dgm:presLayoutVars>
          <dgm:bulletEnabled val="1"/>
        </dgm:presLayoutVars>
      </dgm:prSet>
      <dgm:spPr/>
      <dgm:t>
        <a:bodyPr/>
        <a:lstStyle/>
        <a:p>
          <a:endParaRPr lang="en-US"/>
        </a:p>
      </dgm:t>
    </dgm:pt>
    <dgm:pt modelId="{28727F51-4C3D-43E9-8B5E-A8C2A05FF025}" type="pres">
      <dgm:prSet presAssocID="{03E9CEF8-9CA5-4726-A568-7EC8E71E1540}" presName="parentText" presStyleLbl="node1" presStyleIdx="1" presStyleCnt="2">
        <dgm:presLayoutVars>
          <dgm:chMax val="0"/>
          <dgm:bulletEnabled val="1"/>
        </dgm:presLayoutVars>
      </dgm:prSet>
      <dgm:spPr/>
      <dgm:t>
        <a:bodyPr/>
        <a:lstStyle/>
        <a:p>
          <a:endParaRPr lang="en-US"/>
        </a:p>
      </dgm:t>
    </dgm:pt>
    <dgm:pt modelId="{D68C6FE1-424F-42FF-BAA0-5A7E8F53856C}" type="pres">
      <dgm:prSet presAssocID="{03E9CEF8-9CA5-4726-A568-7EC8E71E1540}" presName="childText" presStyleLbl="revTx" presStyleIdx="1" presStyleCnt="2">
        <dgm:presLayoutVars>
          <dgm:bulletEnabled val="1"/>
        </dgm:presLayoutVars>
      </dgm:prSet>
      <dgm:spPr/>
      <dgm:t>
        <a:bodyPr/>
        <a:lstStyle/>
        <a:p>
          <a:endParaRPr lang="en-US"/>
        </a:p>
      </dgm:t>
    </dgm:pt>
  </dgm:ptLst>
  <dgm:cxnLst>
    <dgm:cxn modelId="{905F4C2B-6562-403B-A2D0-FC5610C330DE}" srcId="{522EDAA3-465E-46F0-89A9-2035CC55ED1D}" destId="{E5373550-BAE1-4C2B-BE14-335654DB077B}" srcOrd="0" destOrd="0" parTransId="{3303D453-9BAA-4513-82BD-CE0B61B51C9A}" sibTransId="{1059A0D4-E4DF-4A79-AD6E-3A69753145CC}"/>
    <dgm:cxn modelId="{75DBE6A1-E9D8-43F8-8210-182B4A1C5CDA}" type="presOf" srcId="{D4F5AF55-D2B7-46B4-AA77-40B16FDB764E}" destId="{3FEEC329-9075-47CA-9185-E52881A62C5B}" srcOrd="0" destOrd="1" presId="urn:microsoft.com/office/officeart/2005/8/layout/vList2"/>
    <dgm:cxn modelId="{F242FA96-9609-4D72-9A9C-BCC6C30CF159}" srcId="{793FCC5E-D1D7-4E31-A30E-7EB7D0C5992F}" destId="{F303DAB0-43A4-44D5-875E-3D4064750F2E}" srcOrd="0" destOrd="0" parTransId="{A86555C1-70E0-481D-933E-FA35BEECD2B1}" sibTransId="{ED9275A2-063F-42D3-8E23-995B2D62622D}"/>
    <dgm:cxn modelId="{F5DC523D-4191-4B3D-AE92-ECA0798C7AFD}" type="presOf" srcId="{793FCC5E-D1D7-4E31-A30E-7EB7D0C5992F}" destId="{DEF8E943-99E2-4962-BDAD-AFD008266931}" srcOrd="0" destOrd="0" presId="urn:microsoft.com/office/officeart/2005/8/layout/vList2"/>
    <dgm:cxn modelId="{004E15CC-0E68-478B-9A47-8E7C3F063A0C}" srcId="{793FCC5E-D1D7-4E31-A30E-7EB7D0C5992F}" destId="{D4F5AF55-D2B7-46B4-AA77-40B16FDB764E}" srcOrd="1" destOrd="0" parTransId="{A3F49D5C-0B28-4FF1-B7B3-65F1C13BD7B8}" sibTransId="{1B61209A-4055-4A75-BF48-3943355D4D6B}"/>
    <dgm:cxn modelId="{01AA1E52-46F9-4BC3-A708-BA7DEE7519F0}" srcId="{522EDAA3-465E-46F0-89A9-2035CC55ED1D}" destId="{3B05875A-39C4-4393-A689-79F60061F1DE}" srcOrd="2" destOrd="0" parTransId="{6CC05DE4-8C1E-4E83-9717-337BF8D79A5F}" sibTransId="{9114575B-D405-4529-B034-FD74969C89DA}"/>
    <dgm:cxn modelId="{1A0C45CF-8CB0-459A-B07E-018E0A0637E0}" type="presOf" srcId="{05A13837-7723-40EF-9A8E-6125F9627BB8}" destId="{29F1D9AA-7BBB-43B5-A5D6-AFE2D2756AA3}" srcOrd="0" destOrd="0" presId="urn:microsoft.com/office/officeart/2005/8/layout/vList2"/>
    <dgm:cxn modelId="{67F7C711-0FB7-44DD-AB96-F80876AA6F7B}" srcId="{793FCC5E-D1D7-4E31-A30E-7EB7D0C5992F}" destId="{FCDD86E2-C75C-4977-AAA8-F7D082B72AED}" srcOrd="2" destOrd="0" parTransId="{70F5E904-46D7-4553-8408-43F10BC23F19}" sibTransId="{E1237545-4394-449B-A156-19BEA7D593B9}"/>
    <dgm:cxn modelId="{68AEB6A9-2B23-41FA-9078-21DF19C5E458}" srcId="{522EDAA3-465E-46F0-89A9-2035CC55ED1D}" destId="{C13A5583-C87A-4260-B35F-9BCE6BB08943}" srcOrd="3" destOrd="0" parTransId="{EC982A1F-3A14-4FC7-8A39-19BFA41CB5E3}" sibTransId="{118E7228-4A9A-4F1D-B32C-2ECAB8B9AAFA}"/>
    <dgm:cxn modelId="{3C2ACBE6-D304-40AA-89D7-AD37D95D12C8}" type="presOf" srcId="{3B05875A-39C4-4393-A689-79F60061F1DE}" destId="{D68C6FE1-424F-42FF-BAA0-5A7E8F53856C}" srcOrd="0" destOrd="3" presId="urn:microsoft.com/office/officeart/2005/8/layout/vList2"/>
    <dgm:cxn modelId="{56D8999F-7961-4349-B53B-5F6C15D3E602}" srcId="{03E9CEF8-9CA5-4726-A568-7EC8E71E1540}" destId="{522EDAA3-465E-46F0-89A9-2035CC55ED1D}" srcOrd="0" destOrd="0" parTransId="{977129C6-6393-42A0-80E9-D200164BF2F2}" sibTransId="{B910C7E7-C623-4122-9E35-8E86789DDCC4}"/>
    <dgm:cxn modelId="{4BCE0BF0-D649-4BCD-ADC9-7C824F7381CB}" type="presOf" srcId="{C13A5583-C87A-4260-B35F-9BCE6BB08943}" destId="{D68C6FE1-424F-42FF-BAA0-5A7E8F53856C}" srcOrd="0" destOrd="4" presId="urn:microsoft.com/office/officeart/2005/8/layout/vList2"/>
    <dgm:cxn modelId="{F0150A7A-A0FB-4575-AB1B-48B4D74EB5A9}" type="presOf" srcId="{E5373550-BAE1-4C2B-BE14-335654DB077B}" destId="{D68C6FE1-424F-42FF-BAA0-5A7E8F53856C}" srcOrd="0" destOrd="1" presId="urn:microsoft.com/office/officeart/2005/8/layout/vList2"/>
    <dgm:cxn modelId="{3CA253FB-3155-49C3-A30D-B637FBB5FA3E}" type="presOf" srcId="{03E9CEF8-9CA5-4726-A568-7EC8E71E1540}" destId="{28727F51-4C3D-43E9-8B5E-A8C2A05FF025}" srcOrd="0" destOrd="0" presId="urn:microsoft.com/office/officeart/2005/8/layout/vList2"/>
    <dgm:cxn modelId="{F8F0951A-64A1-4A5B-81BB-4FB4CA98E37A}" srcId="{05A13837-7723-40EF-9A8E-6125F9627BB8}" destId="{793FCC5E-D1D7-4E31-A30E-7EB7D0C5992F}" srcOrd="0" destOrd="0" parTransId="{AE344E32-8BD5-4F7D-B968-CD51829F4C61}" sibTransId="{087E4638-0BB7-4F95-87C3-F2DA1609240D}"/>
    <dgm:cxn modelId="{F8F10F1D-2A15-491B-AF64-E07F66B26E1A}" type="presOf" srcId="{522EDAA3-465E-46F0-89A9-2035CC55ED1D}" destId="{D68C6FE1-424F-42FF-BAA0-5A7E8F53856C}" srcOrd="0" destOrd="0" presId="urn:microsoft.com/office/officeart/2005/8/layout/vList2"/>
    <dgm:cxn modelId="{CD4CC2CE-8EDC-4611-9D1B-112499F100D6}" srcId="{522EDAA3-465E-46F0-89A9-2035CC55ED1D}" destId="{7F99CA21-A654-44CD-8850-11F60DF6FA4C}" srcOrd="1" destOrd="0" parTransId="{9A503684-25CD-41AC-8094-8D3670F95FF2}" sibTransId="{DCD1EAF6-6804-45D7-A2E4-0CCAC8357A79}"/>
    <dgm:cxn modelId="{2BF490FC-397A-49AC-A305-D175FCF63D8E}" srcId="{05A13837-7723-40EF-9A8E-6125F9627BB8}" destId="{03E9CEF8-9CA5-4726-A568-7EC8E71E1540}" srcOrd="1" destOrd="0" parTransId="{B7F678E7-3928-41E1-9675-5A8ECA286C97}" sibTransId="{1BDA71C0-6347-4297-8D4D-F4BE96872515}"/>
    <dgm:cxn modelId="{D5206B8F-1E28-4ECA-84C0-1470440D21BA}" type="presOf" srcId="{7F99CA21-A654-44CD-8850-11F60DF6FA4C}" destId="{D68C6FE1-424F-42FF-BAA0-5A7E8F53856C}" srcOrd="0" destOrd="2" presId="urn:microsoft.com/office/officeart/2005/8/layout/vList2"/>
    <dgm:cxn modelId="{626F0BE3-C049-412E-9DF0-667B9DB17ADE}" type="presOf" srcId="{FCDD86E2-C75C-4977-AAA8-F7D082B72AED}" destId="{3FEEC329-9075-47CA-9185-E52881A62C5B}" srcOrd="0" destOrd="2" presId="urn:microsoft.com/office/officeart/2005/8/layout/vList2"/>
    <dgm:cxn modelId="{35AE03A7-FFA0-43D1-82EC-CB9923B152F9}" type="presOf" srcId="{F303DAB0-43A4-44D5-875E-3D4064750F2E}" destId="{3FEEC329-9075-47CA-9185-E52881A62C5B}" srcOrd="0" destOrd="0" presId="urn:microsoft.com/office/officeart/2005/8/layout/vList2"/>
    <dgm:cxn modelId="{663A3CC9-F04C-436A-9B45-9D4A243D0D4C}" type="presParOf" srcId="{29F1D9AA-7BBB-43B5-A5D6-AFE2D2756AA3}" destId="{DEF8E943-99E2-4962-BDAD-AFD008266931}" srcOrd="0" destOrd="0" presId="urn:microsoft.com/office/officeart/2005/8/layout/vList2"/>
    <dgm:cxn modelId="{709B48BC-CEF0-4633-AEB9-2934905C672A}" type="presParOf" srcId="{29F1D9AA-7BBB-43B5-A5D6-AFE2D2756AA3}" destId="{3FEEC329-9075-47CA-9185-E52881A62C5B}" srcOrd="1" destOrd="0" presId="urn:microsoft.com/office/officeart/2005/8/layout/vList2"/>
    <dgm:cxn modelId="{3C6F3913-ABE2-4C91-B1BC-C7E2F26C3F72}" type="presParOf" srcId="{29F1D9AA-7BBB-43B5-A5D6-AFE2D2756AA3}" destId="{28727F51-4C3D-43E9-8B5E-A8C2A05FF025}" srcOrd="2" destOrd="0" presId="urn:microsoft.com/office/officeart/2005/8/layout/vList2"/>
    <dgm:cxn modelId="{CDB6205D-71B1-4FC7-A921-A987DB01CEE3}" type="presParOf" srcId="{29F1D9AA-7BBB-43B5-A5D6-AFE2D2756AA3}" destId="{D68C6FE1-424F-42FF-BAA0-5A7E8F53856C}" srcOrd="3" destOrd="0" presId="urn:microsoft.com/office/officeart/2005/8/layout/vList2"/>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92B349E-C395-45C2-978F-0F6E2840FBDC}" type="doc">
      <dgm:prSet loTypeId="urn:microsoft.com/office/officeart/2005/8/layout/radial5" loCatId="cycle" qsTypeId="urn:microsoft.com/office/officeart/2005/8/quickstyle/simple1" qsCatId="simple" csTypeId="urn:microsoft.com/office/officeart/2005/8/colors/accent3_2" csCatId="accent3" phldr="1"/>
      <dgm:spPr/>
      <dgm:t>
        <a:bodyPr/>
        <a:lstStyle/>
        <a:p>
          <a:endParaRPr lang="tr-TR"/>
        </a:p>
      </dgm:t>
    </dgm:pt>
    <dgm:pt modelId="{17BF9AC1-65CE-442A-A882-A8B02ED32AEA}">
      <dgm:prSet phldrT="[Text]"/>
      <dgm:spPr/>
      <dgm:t>
        <a:bodyPr/>
        <a:lstStyle/>
        <a:p>
          <a:r>
            <a:rPr lang="tr-TR" dirty="0" smtClean="0"/>
            <a:t>Akış </a:t>
          </a:r>
          <a:endParaRPr lang="tr-TR" dirty="0"/>
        </a:p>
      </dgm:t>
    </dgm:pt>
    <dgm:pt modelId="{FD014A14-D22B-46C3-9C8A-4B02B78D8F1E}" type="parTrans" cxnId="{E0605DB3-CD91-4500-8FB2-3270207951E5}">
      <dgm:prSet/>
      <dgm:spPr/>
      <dgm:t>
        <a:bodyPr/>
        <a:lstStyle/>
        <a:p>
          <a:endParaRPr lang="tr-TR"/>
        </a:p>
      </dgm:t>
    </dgm:pt>
    <dgm:pt modelId="{36C8F7D9-BFA2-4BDA-916B-FC11BCC5749C}" type="sibTrans" cxnId="{E0605DB3-CD91-4500-8FB2-3270207951E5}">
      <dgm:prSet/>
      <dgm:spPr/>
      <dgm:t>
        <a:bodyPr/>
        <a:lstStyle/>
        <a:p>
          <a:endParaRPr lang="tr-TR"/>
        </a:p>
      </dgm:t>
    </dgm:pt>
    <dgm:pt modelId="{7D754F7F-80D8-4D6C-960F-EC6CF2FD50FE}">
      <dgm:prSet phldrT="[Text]"/>
      <dgm:spPr/>
      <dgm:t>
        <a:bodyPr/>
        <a:lstStyle/>
        <a:p>
          <a:r>
            <a:rPr lang="tr-TR" dirty="0" smtClean="0"/>
            <a:t>Güçlük-yetkinlik dengesi</a:t>
          </a:r>
          <a:endParaRPr lang="tr-TR" dirty="0"/>
        </a:p>
      </dgm:t>
    </dgm:pt>
    <dgm:pt modelId="{5F3ABE0E-2B48-4615-94F1-FB853F67033F}" type="parTrans" cxnId="{4D7AC8CB-6747-4068-9028-616E0F4A2121}">
      <dgm:prSet/>
      <dgm:spPr/>
      <dgm:t>
        <a:bodyPr/>
        <a:lstStyle/>
        <a:p>
          <a:endParaRPr lang="tr-TR"/>
        </a:p>
      </dgm:t>
    </dgm:pt>
    <dgm:pt modelId="{3C53F7E4-0672-4AD2-848D-CB13BB6320A1}" type="sibTrans" cxnId="{4D7AC8CB-6747-4068-9028-616E0F4A2121}">
      <dgm:prSet/>
      <dgm:spPr/>
      <dgm:t>
        <a:bodyPr/>
        <a:lstStyle/>
        <a:p>
          <a:endParaRPr lang="tr-TR"/>
        </a:p>
      </dgm:t>
    </dgm:pt>
    <dgm:pt modelId="{8E62B9F5-4525-4A08-85D7-50EBF9BDE3B9}">
      <dgm:prSet phldrT="[Text]"/>
      <dgm:spPr/>
      <dgm:t>
        <a:bodyPr/>
        <a:lstStyle/>
        <a:p>
          <a:r>
            <a:rPr lang="tr-TR" dirty="0" smtClean="0"/>
            <a:t>Dikkatin yoğunlaşması</a:t>
          </a:r>
          <a:endParaRPr lang="tr-TR" dirty="0"/>
        </a:p>
      </dgm:t>
    </dgm:pt>
    <dgm:pt modelId="{2949CA30-135A-4060-8B7B-6358A24F6F82}" type="parTrans" cxnId="{C8D20DE0-974B-4E25-8F1C-B409EC8F6D36}">
      <dgm:prSet/>
      <dgm:spPr/>
      <dgm:t>
        <a:bodyPr/>
        <a:lstStyle/>
        <a:p>
          <a:endParaRPr lang="tr-TR"/>
        </a:p>
      </dgm:t>
    </dgm:pt>
    <dgm:pt modelId="{8C4F6219-DA9D-4117-93B4-4E26C654D08E}" type="sibTrans" cxnId="{C8D20DE0-974B-4E25-8F1C-B409EC8F6D36}">
      <dgm:prSet/>
      <dgm:spPr/>
      <dgm:t>
        <a:bodyPr/>
        <a:lstStyle/>
        <a:p>
          <a:endParaRPr lang="tr-TR"/>
        </a:p>
      </dgm:t>
    </dgm:pt>
    <dgm:pt modelId="{6F5DE2FD-C3EC-4D00-A325-8AA956D02F84}">
      <dgm:prSet phldrT="[Text]"/>
      <dgm:spPr/>
      <dgm:t>
        <a:bodyPr/>
        <a:lstStyle/>
        <a:p>
          <a:r>
            <a:rPr lang="tr-TR" dirty="0" smtClean="0"/>
            <a:t>Açıkça belirlenmiş hedefler ve anında geribildirim</a:t>
          </a:r>
          <a:endParaRPr lang="tr-TR" dirty="0"/>
        </a:p>
      </dgm:t>
    </dgm:pt>
    <dgm:pt modelId="{3941A63C-CB6B-409A-848A-BFD402E4015E}" type="parTrans" cxnId="{263C63FD-C876-490B-A99D-0398961D2722}">
      <dgm:prSet/>
      <dgm:spPr/>
      <dgm:t>
        <a:bodyPr/>
        <a:lstStyle/>
        <a:p>
          <a:endParaRPr lang="tr-TR"/>
        </a:p>
      </dgm:t>
    </dgm:pt>
    <dgm:pt modelId="{DCD4AC16-F9E5-4A17-BED4-9FD91A773F83}" type="sibTrans" cxnId="{263C63FD-C876-490B-A99D-0398961D2722}">
      <dgm:prSet/>
      <dgm:spPr/>
      <dgm:t>
        <a:bodyPr/>
        <a:lstStyle/>
        <a:p>
          <a:endParaRPr lang="tr-TR"/>
        </a:p>
      </dgm:t>
    </dgm:pt>
    <dgm:pt modelId="{F2EFC5FE-4611-4D49-B7FD-B2A248120CA6}">
      <dgm:prSet phldrT="[Text]"/>
      <dgm:spPr/>
      <dgm:t>
        <a:bodyPr/>
        <a:lstStyle/>
        <a:p>
          <a:r>
            <a:rPr lang="tr-TR" dirty="0" smtClean="0"/>
            <a:t>Eylem ve farkındalığın birleşmesi</a:t>
          </a:r>
          <a:endParaRPr lang="tr-TR" dirty="0"/>
        </a:p>
      </dgm:t>
    </dgm:pt>
    <dgm:pt modelId="{976DD4D8-D94D-4A57-A570-0DB3AE709FC7}" type="parTrans" cxnId="{6E3BF9CB-60F2-42EB-89A6-ADC653BC9E2B}">
      <dgm:prSet/>
      <dgm:spPr/>
      <dgm:t>
        <a:bodyPr/>
        <a:lstStyle/>
        <a:p>
          <a:endParaRPr lang="tr-TR"/>
        </a:p>
      </dgm:t>
    </dgm:pt>
    <dgm:pt modelId="{B059F4A1-C669-4AD9-BD88-C1B35A5FB6D5}" type="sibTrans" cxnId="{6E3BF9CB-60F2-42EB-89A6-ADC653BC9E2B}">
      <dgm:prSet/>
      <dgm:spPr/>
      <dgm:t>
        <a:bodyPr/>
        <a:lstStyle/>
        <a:p>
          <a:endParaRPr lang="tr-TR"/>
        </a:p>
      </dgm:t>
    </dgm:pt>
    <dgm:pt modelId="{BC2EFB67-CF56-46FA-BEA8-06C19AADE5BF}">
      <dgm:prSet/>
      <dgm:spPr/>
      <dgm:t>
        <a:bodyPr/>
        <a:lstStyle/>
        <a:p>
          <a:r>
            <a:rPr lang="tr-TR" dirty="0" smtClean="0"/>
            <a:t>Kontrol duygusu</a:t>
          </a:r>
        </a:p>
      </dgm:t>
    </dgm:pt>
    <dgm:pt modelId="{7719E027-8C0B-4110-91B9-5F6BED545E5F}" type="parTrans" cxnId="{15A894F1-8594-4DCD-9C15-591C8B6365D6}">
      <dgm:prSet/>
      <dgm:spPr/>
      <dgm:t>
        <a:bodyPr/>
        <a:lstStyle/>
        <a:p>
          <a:endParaRPr lang="tr-TR"/>
        </a:p>
      </dgm:t>
    </dgm:pt>
    <dgm:pt modelId="{F8717C96-FF65-4DAD-8017-F3540F21BAA4}" type="sibTrans" cxnId="{15A894F1-8594-4DCD-9C15-591C8B6365D6}">
      <dgm:prSet/>
      <dgm:spPr/>
      <dgm:t>
        <a:bodyPr/>
        <a:lstStyle/>
        <a:p>
          <a:endParaRPr lang="tr-TR"/>
        </a:p>
      </dgm:t>
    </dgm:pt>
    <dgm:pt modelId="{6C96C736-E6A8-4E92-996B-B239B4508D48}">
      <dgm:prSet/>
      <dgm:spPr/>
      <dgm:t>
        <a:bodyPr/>
        <a:lstStyle/>
        <a:p>
          <a:r>
            <a:rPr lang="tr-TR" dirty="0" smtClean="0"/>
            <a:t>Öz-bilinç kaybı</a:t>
          </a:r>
        </a:p>
      </dgm:t>
    </dgm:pt>
    <dgm:pt modelId="{FABE1B0E-9EBB-416F-9568-61B108107591}" type="parTrans" cxnId="{0D4D7D53-08AC-4D78-8479-7AF7A58C79F0}">
      <dgm:prSet/>
      <dgm:spPr/>
      <dgm:t>
        <a:bodyPr/>
        <a:lstStyle/>
        <a:p>
          <a:endParaRPr lang="tr-TR"/>
        </a:p>
      </dgm:t>
    </dgm:pt>
    <dgm:pt modelId="{EEE36325-B0AC-413F-869B-5BEFF4C7275C}" type="sibTrans" cxnId="{0D4D7D53-08AC-4D78-8479-7AF7A58C79F0}">
      <dgm:prSet/>
      <dgm:spPr/>
      <dgm:t>
        <a:bodyPr/>
        <a:lstStyle/>
        <a:p>
          <a:endParaRPr lang="tr-TR"/>
        </a:p>
      </dgm:t>
    </dgm:pt>
    <dgm:pt modelId="{E3216491-A27E-41CB-9DC0-6137DC11744C}">
      <dgm:prSet/>
      <dgm:spPr/>
      <dgm:t>
        <a:bodyPr/>
        <a:lstStyle/>
        <a:p>
          <a:r>
            <a:rPr lang="tr-TR" dirty="0" smtClean="0"/>
            <a:t>Zamanın dönüşümü</a:t>
          </a:r>
        </a:p>
      </dgm:t>
    </dgm:pt>
    <dgm:pt modelId="{7FDE9E7F-A351-47DB-B1FD-AE0B6D162503}" type="parTrans" cxnId="{13113961-AF01-40A3-80B0-7871CADEEFBA}">
      <dgm:prSet/>
      <dgm:spPr/>
      <dgm:t>
        <a:bodyPr/>
        <a:lstStyle/>
        <a:p>
          <a:endParaRPr lang="tr-TR"/>
        </a:p>
      </dgm:t>
    </dgm:pt>
    <dgm:pt modelId="{001CC041-0985-4CC4-8C36-6A0B3CADB2B6}" type="sibTrans" cxnId="{13113961-AF01-40A3-80B0-7871CADEEFBA}">
      <dgm:prSet/>
      <dgm:spPr/>
      <dgm:t>
        <a:bodyPr/>
        <a:lstStyle/>
        <a:p>
          <a:endParaRPr lang="tr-TR"/>
        </a:p>
      </dgm:t>
    </dgm:pt>
    <dgm:pt modelId="{AB54322C-379E-4359-9C76-F9B91D1596D7}">
      <dgm:prSet/>
      <dgm:spPr/>
      <dgm:t>
        <a:bodyPr/>
        <a:lstStyle/>
        <a:p>
          <a:r>
            <a:rPr lang="tr-TR" dirty="0" smtClean="0"/>
            <a:t>Deneyimin amacının deneyimin kendisi olması</a:t>
          </a:r>
        </a:p>
      </dgm:t>
    </dgm:pt>
    <dgm:pt modelId="{56400556-E17B-4827-880A-0F2E7958D183}" type="parTrans" cxnId="{E98F7FFA-B5FB-496C-ABB3-7872BC30C61B}">
      <dgm:prSet/>
      <dgm:spPr/>
      <dgm:t>
        <a:bodyPr/>
        <a:lstStyle/>
        <a:p>
          <a:endParaRPr lang="tr-TR"/>
        </a:p>
      </dgm:t>
    </dgm:pt>
    <dgm:pt modelId="{FCF2C32E-D281-4975-ADBA-F45E742C0F76}" type="sibTrans" cxnId="{E98F7FFA-B5FB-496C-ABB3-7872BC30C61B}">
      <dgm:prSet/>
      <dgm:spPr/>
      <dgm:t>
        <a:bodyPr/>
        <a:lstStyle/>
        <a:p>
          <a:endParaRPr lang="tr-TR"/>
        </a:p>
      </dgm:t>
    </dgm:pt>
    <dgm:pt modelId="{1C3E5041-8C9E-4BA8-8038-D35490466A19}">
      <dgm:prSet/>
      <dgm:spPr/>
      <dgm:t>
        <a:bodyPr/>
        <a:lstStyle/>
        <a:p>
          <a:r>
            <a:rPr lang="tr-TR" dirty="0" smtClean="0"/>
            <a:t>Mutluluk</a:t>
          </a:r>
          <a:endParaRPr lang="tr-TR" dirty="0"/>
        </a:p>
      </dgm:t>
    </dgm:pt>
    <dgm:pt modelId="{ADC9D0FB-FA73-49B6-BE06-498A1C4FE72D}" type="parTrans" cxnId="{67BF501F-DA61-4240-85C8-43075A852FCF}">
      <dgm:prSet/>
      <dgm:spPr/>
      <dgm:t>
        <a:bodyPr/>
        <a:lstStyle/>
        <a:p>
          <a:endParaRPr lang="tr-TR"/>
        </a:p>
      </dgm:t>
    </dgm:pt>
    <dgm:pt modelId="{8DBA2102-E244-4D1A-B3B2-EFAEC57177F0}" type="sibTrans" cxnId="{67BF501F-DA61-4240-85C8-43075A852FCF}">
      <dgm:prSet/>
      <dgm:spPr/>
      <dgm:t>
        <a:bodyPr/>
        <a:lstStyle/>
        <a:p>
          <a:endParaRPr lang="tr-TR"/>
        </a:p>
      </dgm:t>
    </dgm:pt>
    <dgm:pt modelId="{3BA53FBE-440A-4649-9C74-4273CCE2590C}" type="pres">
      <dgm:prSet presAssocID="{192B349E-C395-45C2-978F-0F6E2840FBDC}" presName="Name0" presStyleCnt="0">
        <dgm:presLayoutVars>
          <dgm:chMax val="1"/>
          <dgm:dir/>
          <dgm:animLvl val="ctr"/>
          <dgm:resizeHandles val="exact"/>
        </dgm:presLayoutVars>
      </dgm:prSet>
      <dgm:spPr/>
      <dgm:t>
        <a:bodyPr/>
        <a:lstStyle/>
        <a:p>
          <a:endParaRPr lang="tr-TR"/>
        </a:p>
      </dgm:t>
    </dgm:pt>
    <dgm:pt modelId="{A2F1B045-663D-4030-9A99-FBE926DD33C2}" type="pres">
      <dgm:prSet presAssocID="{17BF9AC1-65CE-442A-A882-A8B02ED32AEA}" presName="centerShape" presStyleLbl="node0" presStyleIdx="0" presStyleCnt="1"/>
      <dgm:spPr/>
      <dgm:t>
        <a:bodyPr/>
        <a:lstStyle/>
        <a:p>
          <a:endParaRPr lang="tr-TR"/>
        </a:p>
      </dgm:t>
    </dgm:pt>
    <dgm:pt modelId="{B3309A51-D840-42D4-AF41-6F230010EC57}" type="pres">
      <dgm:prSet presAssocID="{5F3ABE0E-2B48-4615-94F1-FB853F67033F}" presName="parTrans" presStyleLbl="sibTrans2D1" presStyleIdx="0" presStyleCnt="9"/>
      <dgm:spPr/>
      <dgm:t>
        <a:bodyPr/>
        <a:lstStyle/>
        <a:p>
          <a:endParaRPr lang="tr-TR"/>
        </a:p>
      </dgm:t>
    </dgm:pt>
    <dgm:pt modelId="{D7FF72C7-B176-456E-815B-FA13B241E978}" type="pres">
      <dgm:prSet presAssocID="{5F3ABE0E-2B48-4615-94F1-FB853F67033F}" presName="connectorText" presStyleLbl="sibTrans2D1" presStyleIdx="0" presStyleCnt="9"/>
      <dgm:spPr/>
      <dgm:t>
        <a:bodyPr/>
        <a:lstStyle/>
        <a:p>
          <a:endParaRPr lang="tr-TR"/>
        </a:p>
      </dgm:t>
    </dgm:pt>
    <dgm:pt modelId="{2A5A4875-C83A-4486-94BB-2AA54849E497}" type="pres">
      <dgm:prSet presAssocID="{7D754F7F-80D8-4D6C-960F-EC6CF2FD50FE}" presName="node" presStyleLbl="node1" presStyleIdx="0" presStyleCnt="9">
        <dgm:presLayoutVars>
          <dgm:bulletEnabled val="1"/>
        </dgm:presLayoutVars>
      </dgm:prSet>
      <dgm:spPr/>
      <dgm:t>
        <a:bodyPr/>
        <a:lstStyle/>
        <a:p>
          <a:endParaRPr lang="tr-TR"/>
        </a:p>
      </dgm:t>
    </dgm:pt>
    <dgm:pt modelId="{3DFBDC09-5C57-48CB-97ED-AFF59028F28F}" type="pres">
      <dgm:prSet presAssocID="{2949CA30-135A-4060-8B7B-6358A24F6F82}" presName="parTrans" presStyleLbl="sibTrans2D1" presStyleIdx="1" presStyleCnt="9"/>
      <dgm:spPr/>
      <dgm:t>
        <a:bodyPr/>
        <a:lstStyle/>
        <a:p>
          <a:endParaRPr lang="tr-TR"/>
        </a:p>
      </dgm:t>
    </dgm:pt>
    <dgm:pt modelId="{BC8FD3D0-33D0-43F7-8647-441EA7FAE242}" type="pres">
      <dgm:prSet presAssocID="{2949CA30-135A-4060-8B7B-6358A24F6F82}" presName="connectorText" presStyleLbl="sibTrans2D1" presStyleIdx="1" presStyleCnt="9"/>
      <dgm:spPr/>
      <dgm:t>
        <a:bodyPr/>
        <a:lstStyle/>
        <a:p>
          <a:endParaRPr lang="tr-TR"/>
        </a:p>
      </dgm:t>
    </dgm:pt>
    <dgm:pt modelId="{0F3D7623-8A98-4AFF-9DC6-09A60E9828F9}" type="pres">
      <dgm:prSet presAssocID="{8E62B9F5-4525-4A08-85D7-50EBF9BDE3B9}" presName="node" presStyleLbl="node1" presStyleIdx="1" presStyleCnt="9">
        <dgm:presLayoutVars>
          <dgm:bulletEnabled val="1"/>
        </dgm:presLayoutVars>
      </dgm:prSet>
      <dgm:spPr/>
      <dgm:t>
        <a:bodyPr/>
        <a:lstStyle/>
        <a:p>
          <a:endParaRPr lang="tr-TR"/>
        </a:p>
      </dgm:t>
    </dgm:pt>
    <dgm:pt modelId="{560E36CC-61D5-4EA9-BFEF-AFAAB5A8CF7F}" type="pres">
      <dgm:prSet presAssocID="{3941A63C-CB6B-409A-848A-BFD402E4015E}" presName="parTrans" presStyleLbl="sibTrans2D1" presStyleIdx="2" presStyleCnt="9"/>
      <dgm:spPr/>
      <dgm:t>
        <a:bodyPr/>
        <a:lstStyle/>
        <a:p>
          <a:endParaRPr lang="tr-TR"/>
        </a:p>
      </dgm:t>
    </dgm:pt>
    <dgm:pt modelId="{1972E7E7-02E4-45CC-821F-EC43A12A8EC9}" type="pres">
      <dgm:prSet presAssocID="{3941A63C-CB6B-409A-848A-BFD402E4015E}" presName="connectorText" presStyleLbl="sibTrans2D1" presStyleIdx="2" presStyleCnt="9"/>
      <dgm:spPr/>
      <dgm:t>
        <a:bodyPr/>
        <a:lstStyle/>
        <a:p>
          <a:endParaRPr lang="tr-TR"/>
        </a:p>
      </dgm:t>
    </dgm:pt>
    <dgm:pt modelId="{9B66D9E1-121A-417C-98A9-F29AA4C14344}" type="pres">
      <dgm:prSet presAssocID="{6F5DE2FD-C3EC-4D00-A325-8AA956D02F84}" presName="node" presStyleLbl="node1" presStyleIdx="2" presStyleCnt="9">
        <dgm:presLayoutVars>
          <dgm:bulletEnabled val="1"/>
        </dgm:presLayoutVars>
      </dgm:prSet>
      <dgm:spPr/>
      <dgm:t>
        <a:bodyPr/>
        <a:lstStyle/>
        <a:p>
          <a:endParaRPr lang="tr-TR"/>
        </a:p>
      </dgm:t>
    </dgm:pt>
    <dgm:pt modelId="{3DD39D67-B870-4FD9-B5D9-347DC188647D}" type="pres">
      <dgm:prSet presAssocID="{976DD4D8-D94D-4A57-A570-0DB3AE709FC7}" presName="parTrans" presStyleLbl="sibTrans2D1" presStyleIdx="3" presStyleCnt="9"/>
      <dgm:spPr/>
      <dgm:t>
        <a:bodyPr/>
        <a:lstStyle/>
        <a:p>
          <a:endParaRPr lang="tr-TR"/>
        </a:p>
      </dgm:t>
    </dgm:pt>
    <dgm:pt modelId="{8FEBC3D6-AE3D-42B7-92B6-B28EAB382D44}" type="pres">
      <dgm:prSet presAssocID="{976DD4D8-D94D-4A57-A570-0DB3AE709FC7}" presName="connectorText" presStyleLbl="sibTrans2D1" presStyleIdx="3" presStyleCnt="9"/>
      <dgm:spPr/>
      <dgm:t>
        <a:bodyPr/>
        <a:lstStyle/>
        <a:p>
          <a:endParaRPr lang="tr-TR"/>
        </a:p>
      </dgm:t>
    </dgm:pt>
    <dgm:pt modelId="{FE5F3161-50F6-464C-A3E2-3BC68E1C8F0F}" type="pres">
      <dgm:prSet presAssocID="{F2EFC5FE-4611-4D49-B7FD-B2A248120CA6}" presName="node" presStyleLbl="node1" presStyleIdx="3" presStyleCnt="9">
        <dgm:presLayoutVars>
          <dgm:bulletEnabled val="1"/>
        </dgm:presLayoutVars>
      </dgm:prSet>
      <dgm:spPr/>
      <dgm:t>
        <a:bodyPr/>
        <a:lstStyle/>
        <a:p>
          <a:endParaRPr lang="tr-TR"/>
        </a:p>
      </dgm:t>
    </dgm:pt>
    <dgm:pt modelId="{7EB0E589-ACA0-478B-99EF-1EA6D2807BE9}" type="pres">
      <dgm:prSet presAssocID="{56400556-E17B-4827-880A-0F2E7958D183}" presName="parTrans" presStyleLbl="sibTrans2D1" presStyleIdx="4" presStyleCnt="9"/>
      <dgm:spPr/>
      <dgm:t>
        <a:bodyPr/>
        <a:lstStyle/>
        <a:p>
          <a:endParaRPr lang="tr-TR"/>
        </a:p>
      </dgm:t>
    </dgm:pt>
    <dgm:pt modelId="{6DF05BD6-35B9-4860-89B8-054ACFB333BA}" type="pres">
      <dgm:prSet presAssocID="{56400556-E17B-4827-880A-0F2E7958D183}" presName="connectorText" presStyleLbl="sibTrans2D1" presStyleIdx="4" presStyleCnt="9"/>
      <dgm:spPr/>
      <dgm:t>
        <a:bodyPr/>
        <a:lstStyle/>
        <a:p>
          <a:endParaRPr lang="tr-TR"/>
        </a:p>
      </dgm:t>
    </dgm:pt>
    <dgm:pt modelId="{A2906845-5153-4FF3-A65A-3EE4DAA8647C}" type="pres">
      <dgm:prSet presAssocID="{AB54322C-379E-4359-9C76-F9B91D1596D7}" presName="node" presStyleLbl="node1" presStyleIdx="4" presStyleCnt="9">
        <dgm:presLayoutVars>
          <dgm:bulletEnabled val="1"/>
        </dgm:presLayoutVars>
      </dgm:prSet>
      <dgm:spPr/>
      <dgm:t>
        <a:bodyPr/>
        <a:lstStyle/>
        <a:p>
          <a:endParaRPr lang="tr-TR"/>
        </a:p>
      </dgm:t>
    </dgm:pt>
    <dgm:pt modelId="{6B50DEBA-383F-4062-A279-EA2D34FADC89}" type="pres">
      <dgm:prSet presAssocID="{ADC9D0FB-FA73-49B6-BE06-498A1C4FE72D}" presName="parTrans" presStyleLbl="sibTrans2D1" presStyleIdx="5" presStyleCnt="9"/>
      <dgm:spPr/>
      <dgm:t>
        <a:bodyPr/>
        <a:lstStyle/>
        <a:p>
          <a:endParaRPr lang="tr-TR"/>
        </a:p>
      </dgm:t>
    </dgm:pt>
    <dgm:pt modelId="{F5CC713A-7E8E-455E-B1CC-7F102831B519}" type="pres">
      <dgm:prSet presAssocID="{ADC9D0FB-FA73-49B6-BE06-498A1C4FE72D}" presName="connectorText" presStyleLbl="sibTrans2D1" presStyleIdx="5" presStyleCnt="9"/>
      <dgm:spPr/>
      <dgm:t>
        <a:bodyPr/>
        <a:lstStyle/>
        <a:p>
          <a:endParaRPr lang="tr-TR"/>
        </a:p>
      </dgm:t>
    </dgm:pt>
    <dgm:pt modelId="{89F60E58-C3E2-4979-A341-500B1937FA94}" type="pres">
      <dgm:prSet presAssocID="{1C3E5041-8C9E-4BA8-8038-D35490466A19}" presName="node" presStyleLbl="node1" presStyleIdx="5" presStyleCnt="9">
        <dgm:presLayoutVars>
          <dgm:bulletEnabled val="1"/>
        </dgm:presLayoutVars>
      </dgm:prSet>
      <dgm:spPr/>
      <dgm:t>
        <a:bodyPr/>
        <a:lstStyle/>
        <a:p>
          <a:endParaRPr lang="tr-TR"/>
        </a:p>
      </dgm:t>
    </dgm:pt>
    <dgm:pt modelId="{603D5C68-E173-4183-ADB2-2A0DA673E803}" type="pres">
      <dgm:prSet presAssocID="{7FDE9E7F-A351-47DB-B1FD-AE0B6D162503}" presName="parTrans" presStyleLbl="sibTrans2D1" presStyleIdx="6" presStyleCnt="9"/>
      <dgm:spPr/>
      <dgm:t>
        <a:bodyPr/>
        <a:lstStyle/>
        <a:p>
          <a:endParaRPr lang="tr-TR"/>
        </a:p>
      </dgm:t>
    </dgm:pt>
    <dgm:pt modelId="{2D30A844-0019-4940-B0D2-74E63071B1F3}" type="pres">
      <dgm:prSet presAssocID="{7FDE9E7F-A351-47DB-B1FD-AE0B6D162503}" presName="connectorText" presStyleLbl="sibTrans2D1" presStyleIdx="6" presStyleCnt="9"/>
      <dgm:spPr/>
      <dgm:t>
        <a:bodyPr/>
        <a:lstStyle/>
        <a:p>
          <a:endParaRPr lang="tr-TR"/>
        </a:p>
      </dgm:t>
    </dgm:pt>
    <dgm:pt modelId="{0F9C6B61-42F9-4AB9-8BDE-8FCB797F7C81}" type="pres">
      <dgm:prSet presAssocID="{E3216491-A27E-41CB-9DC0-6137DC11744C}" presName="node" presStyleLbl="node1" presStyleIdx="6" presStyleCnt="9">
        <dgm:presLayoutVars>
          <dgm:bulletEnabled val="1"/>
        </dgm:presLayoutVars>
      </dgm:prSet>
      <dgm:spPr/>
      <dgm:t>
        <a:bodyPr/>
        <a:lstStyle/>
        <a:p>
          <a:endParaRPr lang="tr-TR"/>
        </a:p>
      </dgm:t>
    </dgm:pt>
    <dgm:pt modelId="{A4D99F7B-36C1-4E67-8C24-C234A2C841B6}" type="pres">
      <dgm:prSet presAssocID="{FABE1B0E-9EBB-416F-9568-61B108107591}" presName="parTrans" presStyleLbl="sibTrans2D1" presStyleIdx="7" presStyleCnt="9"/>
      <dgm:spPr/>
      <dgm:t>
        <a:bodyPr/>
        <a:lstStyle/>
        <a:p>
          <a:endParaRPr lang="tr-TR"/>
        </a:p>
      </dgm:t>
    </dgm:pt>
    <dgm:pt modelId="{EB0ADF2E-3E5F-4EE8-8889-1E3034F1850F}" type="pres">
      <dgm:prSet presAssocID="{FABE1B0E-9EBB-416F-9568-61B108107591}" presName="connectorText" presStyleLbl="sibTrans2D1" presStyleIdx="7" presStyleCnt="9"/>
      <dgm:spPr/>
      <dgm:t>
        <a:bodyPr/>
        <a:lstStyle/>
        <a:p>
          <a:endParaRPr lang="tr-TR"/>
        </a:p>
      </dgm:t>
    </dgm:pt>
    <dgm:pt modelId="{E2BE7595-739A-436E-AFCE-852F70C3A7C9}" type="pres">
      <dgm:prSet presAssocID="{6C96C736-E6A8-4E92-996B-B239B4508D48}" presName="node" presStyleLbl="node1" presStyleIdx="7" presStyleCnt="9">
        <dgm:presLayoutVars>
          <dgm:bulletEnabled val="1"/>
        </dgm:presLayoutVars>
      </dgm:prSet>
      <dgm:spPr/>
      <dgm:t>
        <a:bodyPr/>
        <a:lstStyle/>
        <a:p>
          <a:endParaRPr lang="tr-TR"/>
        </a:p>
      </dgm:t>
    </dgm:pt>
    <dgm:pt modelId="{55286D88-0AC4-4AA4-9252-3B471E93F455}" type="pres">
      <dgm:prSet presAssocID="{7719E027-8C0B-4110-91B9-5F6BED545E5F}" presName="parTrans" presStyleLbl="sibTrans2D1" presStyleIdx="8" presStyleCnt="9"/>
      <dgm:spPr/>
      <dgm:t>
        <a:bodyPr/>
        <a:lstStyle/>
        <a:p>
          <a:endParaRPr lang="tr-TR"/>
        </a:p>
      </dgm:t>
    </dgm:pt>
    <dgm:pt modelId="{7281A73C-B722-4489-8E64-84DB3482299A}" type="pres">
      <dgm:prSet presAssocID="{7719E027-8C0B-4110-91B9-5F6BED545E5F}" presName="connectorText" presStyleLbl="sibTrans2D1" presStyleIdx="8" presStyleCnt="9"/>
      <dgm:spPr/>
      <dgm:t>
        <a:bodyPr/>
        <a:lstStyle/>
        <a:p>
          <a:endParaRPr lang="tr-TR"/>
        </a:p>
      </dgm:t>
    </dgm:pt>
    <dgm:pt modelId="{C7D29D32-9233-4E04-8632-BA3D70EBE9D0}" type="pres">
      <dgm:prSet presAssocID="{BC2EFB67-CF56-46FA-BEA8-06C19AADE5BF}" presName="node" presStyleLbl="node1" presStyleIdx="8" presStyleCnt="9">
        <dgm:presLayoutVars>
          <dgm:bulletEnabled val="1"/>
        </dgm:presLayoutVars>
      </dgm:prSet>
      <dgm:spPr/>
      <dgm:t>
        <a:bodyPr/>
        <a:lstStyle/>
        <a:p>
          <a:endParaRPr lang="tr-TR"/>
        </a:p>
      </dgm:t>
    </dgm:pt>
  </dgm:ptLst>
  <dgm:cxnLst>
    <dgm:cxn modelId="{C8D20DE0-974B-4E25-8F1C-B409EC8F6D36}" srcId="{17BF9AC1-65CE-442A-A882-A8B02ED32AEA}" destId="{8E62B9F5-4525-4A08-85D7-50EBF9BDE3B9}" srcOrd="1" destOrd="0" parTransId="{2949CA30-135A-4060-8B7B-6358A24F6F82}" sibTransId="{8C4F6219-DA9D-4117-93B4-4E26C654D08E}"/>
    <dgm:cxn modelId="{3946CBCA-1021-4427-B3B1-7299EB63F862}" type="presOf" srcId="{FABE1B0E-9EBB-416F-9568-61B108107591}" destId="{EB0ADF2E-3E5F-4EE8-8889-1E3034F1850F}" srcOrd="1" destOrd="0" presId="urn:microsoft.com/office/officeart/2005/8/layout/radial5"/>
    <dgm:cxn modelId="{67BF501F-DA61-4240-85C8-43075A852FCF}" srcId="{17BF9AC1-65CE-442A-A882-A8B02ED32AEA}" destId="{1C3E5041-8C9E-4BA8-8038-D35490466A19}" srcOrd="5" destOrd="0" parTransId="{ADC9D0FB-FA73-49B6-BE06-498A1C4FE72D}" sibTransId="{8DBA2102-E244-4D1A-B3B2-EFAEC57177F0}"/>
    <dgm:cxn modelId="{901CB9B4-1F02-4AB5-A7EF-227112D68BD4}" type="presOf" srcId="{7FDE9E7F-A351-47DB-B1FD-AE0B6D162503}" destId="{2D30A844-0019-4940-B0D2-74E63071B1F3}" srcOrd="1" destOrd="0" presId="urn:microsoft.com/office/officeart/2005/8/layout/radial5"/>
    <dgm:cxn modelId="{FE782411-478B-4C50-91CD-5845040D042A}" type="presOf" srcId="{7FDE9E7F-A351-47DB-B1FD-AE0B6D162503}" destId="{603D5C68-E173-4183-ADB2-2A0DA673E803}" srcOrd="0" destOrd="0" presId="urn:microsoft.com/office/officeart/2005/8/layout/radial5"/>
    <dgm:cxn modelId="{E85F71A3-FB7A-4919-9F5B-C4AD05B4A1B9}" type="presOf" srcId="{FABE1B0E-9EBB-416F-9568-61B108107591}" destId="{A4D99F7B-36C1-4E67-8C24-C234A2C841B6}" srcOrd="0" destOrd="0" presId="urn:microsoft.com/office/officeart/2005/8/layout/radial5"/>
    <dgm:cxn modelId="{13113961-AF01-40A3-80B0-7871CADEEFBA}" srcId="{17BF9AC1-65CE-442A-A882-A8B02ED32AEA}" destId="{E3216491-A27E-41CB-9DC0-6137DC11744C}" srcOrd="6" destOrd="0" parTransId="{7FDE9E7F-A351-47DB-B1FD-AE0B6D162503}" sibTransId="{001CC041-0985-4CC4-8C36-6A0B3CADB2B6}"/>
    <dgm:cxn modelId="{AF33AA6A-4777-4098-9322-48F48BDDD664}" type="presOf" srcId="{7719E027-8C0B-4110-91B9-5F6BED545E5F}" destId="{7281A73C-B722-4489-8E64-84DB3482299A}" srcOrd="1" destOrd="0" presId="urn:microsoft.com/office/officeart/2005/8/layout/radial5"/>
    <dgm:cxn modelId="{2A19563E-28F0-417D-8FF9-9339FA6A9735}" type="presOf" srcId="{976DD4D8-D94D-4A57-A570-0DB3AE709FC7}" destId="{8FEBC3D6-AE3D-42B7-92B6-B28EAB382D44}" srcOrd="1" destOrd="0" presId="urn:microsoft.com/office/officeart/2005/8/layout/radial5"/>
    <dgm:cxn modelId="{7DE7B743-DB9A-4740-B1E2-E39EC85056D9}" type="presOf" srcId="{192B349E-C395-45C2-978F-0F6E2840FBDC}" destId="{3BA53FBE-440A-4649-9C74-4273CCE2590C}" srcOrd="0" destOrd="0" presId="urn:microsoft.com/office/officeart/2005/8/layout/radial5"/>
    <dgm:cxn modelId="{4CA11466-2D7E-489A-9E0D-E521D85E2141}" type="presOf" srcId="{2949CA30-135A-4060-8B7B-6358A24F6F82}" destId="{BC8FD3D0-33D0-43F7-8647-441EA7FAE242}" srcOrd="1" destOrd="0" presId="urn:microsoft.com/office/officeart/2005/8/layout/radial5"/>
    <dgm:cxn modelId="{D8D20B6C-8F79-4980-B7A7-D9CE828CB75E}" type="presOf" srcId="{3941A63C-CB6B-409A-848A-BFD402E4015E}" destId="{560E36CC-61D5-4EA9-BFEF-AFAAB5A8CF7F}" srcOrd="0" destOrd="0" presId="urn:microsoft.com/office/officeart/2005/8/layout/radial5"/>
    <dgm:cxn modelId="{F664EC61-0B04-4727-A739-D7C3A0DE5F0C}" type="presOf" srcId="{7D754F7F-80D8-4D6C-960F-EC6CF2FD50FE}" destId="{2A5A4875-C83A-4486-94BB-2AA54849E497}" srcOrd="0" destOrd="0" presId="urn:microsoft.com/office/officeart/2005/8/layout/radial5"/>
    <dgm:cxn modelId="{1B39D5C5-9752-4FA5-AECB-B5437C07F699}" type="presOf" srcId="{1C3E5041-8C9E-4BA8-8038-D35490466A19}" destId="{89F60E58-C3E2-4979-A341-500B1937FA94}" srcOrd="0" destOrd="0" presId="urn:microsoft.com/office/officeart/2005/8/layout/radial5"/>
    <dgm:cxn modelId="{25CAD046-0A53-4E18-9E86-112C90F584AE}" type="presOf" srcId="{5F3ABE0E-2B48-4615-94F1-FB853F67033F}" destId="{B3309A51-D840-42D4-AF41-6F230010EC57}" srcOrd="0" destOrd="0" presId="urn:microsoft.com/office/officeart/2005/8/layout/radial5"/>
    <dgm:cxn modelId="{B29C1418-C93B-445E-BEBF-7E816890B41F}" type="presOf" srcId="{17BF9AC1-65CE-442A-A882-A8B02ED32AEA}" destId="{A2F1B045-663D-4030-9A99-FBE926DD33C2}" srcOrd="0" destOrd="0" presId="urn:microsoft.com/office/officeart/2005/8/layout/radial5"/>
    <dgm:cxn modelId="{263C63FD-C876-490B-A99D-0398961D2722}" srcId="{17BF9AC1-65CE-442A-A882-A8B02ED32AEA}" destId="{6F5DE2FD-C3EC-4D00-A325-8AA956D02F84}" srcOrd="2" destOrd="0" parTransId="{3941A63C-CB6B-409A-848A-BFD402E4015E}" sibTransId="{DCD4AC16-F9E5-4A17-BED4-9FD91A773F83}"/>
    <dgm:cxn modelId="{8FA8DDE9-B1ED-4D2E-AD08-2F16E0D40261}" type="presOf" srcId="{5F3ABE0E-2B48-4615-94F1-FB853F67033F}" destId="{D7FF72C7-B176-456E-815B-FA13B241E978}" srcOrd="1" destOrd="0" presId="urn:microsoft.com/office/officeart/2005/8/layout/radial5"/>
    <dgm:cxn modelId="{B345F198-11D2-4D39-AE40-538E4B35D5D7}" type="presOf" srcId="{7719E027-8C0B-4110-91B9-5F6BED545E5F}" destId="{55286D88-0AC4-4AA4-9252-3B471E93F455}" srcOrd="0" destOrd="0" presId="urn:microsoft.com/office/officeart/2005/8/layout/radial5"/>
    <dgm:cxn modelId="{529B36DB-9227-4274-B655-9F19C5895D04}" type="presOf" srcId="{F2EFC5FE-4611-4D49-B7FD-B2A248120CA6}" destId="{FE5F3161-50F6-464C-A3E2-3BC68E1C8F0F}" srcOrd="0" destOrd="0" presId="urn:microsoft.com/office/officeart/2005/8/layout/radial5"/>
    <dgm:cxn modelId="{4D7AC8CB-6747-4068-9028-616E0F4A2121}" srcId="{17BF9AC1-65CE-442A-A882-A8B02ED32AEA}" destId="{7D754F7F-80D8-4D6C-960F-EC6CF2FD50FE}" srcOrd="0" destOrd="0" parTransId="{5F3ABE0E-2B48-4615-94F1-FB853F67033F}" sibTransId="{3C53F7E4-0672-4AD2-848D-CB13BB6320A1}"/>
    <dgm:cxn modelId="{BFBBA826-98C7-4052-A89F-EBAE1CED59E4}" type="presOf" srcId="{E3216491-A27E-41CB-9DC0-6137DC11744C}" destId="{0F9C6B61-42F9-4AB9-8BDE-8FCB797F7C81}" srcOrd="0" destOrd="0" presId="urn:microsoft.com/office/officeart/2005/8/layout/radial5"/>
    <dgm:cxn modelId="{6E3BF9CB-60F2-42EB-89A6-ADC653BC9E2B}" srcId="{17BF9AC1-65CE-442A-A882-A8B02ED32AEA}" destId="{F2EFC5FE-4611-4D49-B7FD-B2A248120CA6}" srcOrd="3" destOrd="0" parTransId="{976DD4D8-D94D-4A57-A570-0DB3AE709FC7}" sibTransId="{B059F4A1-C669-4AD9-BD88-C1B35A5FB6D5}"/>
    <dgm:cxn modelId="{F97B3FC4-A889-4F85-A083-8880B75F6155}" type="presOf" srcId="{8E62B9F5-4525-4A08-85D7-50EBF9BDE3B9}" destId="{0F3D7623-8A98-4AFF-9DC6-09A60E9828F9}" srcOrd="0" destOrd="0" presId="urn:microsoft.com/office/officeart/2005/8/layout/radial5"/>
    <dgm:cxn modelId="{DE64145E-DEBB-40B0-A8C6-B9BC58F7FDE7}" type="presOf" srcId="{ADC9D0FB-FA73-49B6-BE06-498A1C4FE72D}" destId="{F5CC713A-7E8E-455E-B1CC-7F102831B519}" srcOrd="1" destOrd="0" presId="urn:microsoft.com/office/officeart/2005/8/layout/radial5"/>
    <dgm:cxn modelId="{15A894F1-8594-4DCD-9C15-591C8B6365D6}" srcId="{17BF9AC1-65CE-442A-A882-A8B02ED32AEA}" destId="{BC2EFB67-CF56-46FA-BEA8-06C19AADE5BF}" srcOrd="8" destOrd="0" parTransId="{7719E027-8C0B-4110-91B9-5F6BED545E5F}" sibTransId="{F8717C96-FF65-4DAD-8017-F3540F21BAA4}"/>
    <dgm:cxn modelId="{E0605DB3-CD91-4500-8FB2-3270207951E5}" srcId="{192B349E-C395-45C2-978F-0F6E2840FBDC}" destId="{17BF9AC1-65CE-442A-A882-A8B02ED32AEA}" srcOrd="0" destOrd="0" parTransId="{FD014A14-D22B-46C3-9C8A-4B02B78D8F1E}" sibTransId="{36C8F7D9-BFA2-4BDA-916B-FC11BCC5749C}"/>
    <dgm:cxn modelId="{510A795F-E150-42C7-A073-3ABC8E1A4294}" type="presOf" srcId="{976DD4D8-D94D-4A57-A570-0DB3AE709FC7}" destId="{3DD39D67-B870-4FD9-B5D9-347DC188647D}" srcOrd="0" destOrd="0" presId="urn:microsoft.com/office/officeart/2005/8/layout/radial5"/>
    <dgm:cxn modelId="{5E227453-0855-4698-903E-03A93AB981B7}" type="presOf" srcId="{6F5DE2FD-C3EC-4D00-A325-8AA956D02F84}" destId="{9B66D9E1-121A-417C-98A9-F29AA4C14344}" srcOrd="0" destOrd="0" presId="urn:microsoft.com/office/officeart/2005/8/layout/radial5"/>
    <dgm:cxn modelId="{0D4D7D53-08AC-4D78-8479-7AF7A58C79F0}" srcId="{17BF9AC1-65CE-442A-A882-A8B02ED32AEA}" destId="{6C96C736-E6A8-4E92-996B-B239B4508D48}" srcOrd="7" destOrd="0" parTransId="{FABE1B0E-9EBB-416F-9568-61B108107591}" sibTransId="{EEE36325-B0AC-413F-869B-5BEFF4C7275C}"/>
    <dgm:cxn modelId="{F2CC6783-E3A0-459B-9BA9-FF7CB92579FF}" type="presOf" srcId="{56400556-E17B-4827-880A-0F2E7958D183}" destId="{7EB0E589-ACA0-478B-99EF-1EA6D2807BE9}" srcOrd="0" destOrd="0" presId="urn:microsoft.com/office/officeart/2005/8/layout/radial5"/>
    <dgm:cxn modelId="{44828B6C-0A94-44C9-A1B5-5EF0638A7CB8}" type="presOf" srcId="{BC2EFB67-CF56-46FA-BEA8-06C19AADE5BF}" destId="{C7D29D32-9233-4E04-8632-BA3D70EBE9D0}" srcOrd="0" destOrd="0" presId="urn:microsoft.com/office/officeart/2005/8/layout/radial5"/>
    <dgm:cxn modelId="{AB5CE1CC-2CEB-4237-9A96-CB896C28CDC2}" type="presOf" srcId="{3941A63C-CB6B-409A-848A-BFD402E4015E}" destId="{1972E7E7-02E4-45CC-821F-EC43A12A8EC9}" srcOrd="1" destOrd="0" presId="urn:microsoft.com/office/officeart/2005/8/layout/radial5"/>
    <dgm:cxn modelId="{1AC5F8CD-2234-4FC4-AC8B-7A77365CED53}" type="presOf" srcId="{2949CA30-135A-4060-8B7B-6358A24F6F82}" destId="{3DFBDC09-5C57-48CB-97ED-AFF59028F28F}" srcOrd="0" destOrd="0" presId="urn:microsoft.com/office/officeart/2005/8/layout/radial5"/>
    <dgm:cxn modelId="{E98F7FFA-B5FB-496C-ABB3-7872BC30C61B}" srcId="{17BF9AC1-65CE-442A-A882-A8B02ED32AEA}" destId="{AB54322C-379E-4359-9C76-F9B91D1596D7}" srcOrd="4" destOrd="0" parTransId="{56400556-E17B-4827-880A-0F2E7958D183}" sibTransId="{FCF2C32E-D281-4975-ADBA-F45E742C0F76}"/>
    <dgm:cxn modelId="{FBD19262-E33A-44D8-9942-BA05EB4C8DA0}" type="presOf" srcId="{56400556-E17B-4827-880A-0F2E7958D183}" destId="{6DF05BD6-35B9-4860-89B8-054ACFB333BA}" srcOrd="1" destOrd="0" presId="urn:microsoft.com/office/officeart/2005/8/layout/radial5"/>
    <dgm:cxn modelId="{7ED289D6-F2C3-4DB7-B664-A1EA09D99E4B}" type="presOf" srcId="{ADC9D0FB-FA73-49B6-BE06-498A1C4FE72D}" destId="{6B50DEBA-383F-4062-A279-EA2D34FADC89}" srcOrd="0" destOrd="0" presId="urn:microsoft.com/office/officeart/2005/8/layout/radial5"/>
    <dgm:cxn modelId="{1484D105-7BEC-4298-80B5-F7A72DF56894}" type="presOf" srcId="{AB54322C-379E-4359-9C76-F9B91D1596D7}" destId="{A2906845-5153-4FF3-A65A-3EE4DAA8647C}" srcOrd="0" destOrd="0" presId="urn:microsoft.com/office/officeart/2005/8/layout/radial5"/>
    <dgm:cxn modelId="{A1D79424-C7E2-47C0-85A3-390C8EE442D2}" type="presOf" srcId="{6C96C736-E6A8-4E92-996B-B239B4508D48}" destId="{E2BE7595-739A-436E-AFCE-852F70C3A7C9}" srcOrd="0" destOrd="0" presId="urn:microsoft.com/office/officeart/2005/8/layout/radial5"/>
    <dgm:cxn modelId="{6E5BC3AF-CBC3-4057-AB8A-A40B0A8500AE}" type="presParOf" srcId="{3BA53FBE-440A-4649-9C74-4273CCE2590C}" destId="{A2F1B045-663D-4030-9A99-FBE926DD33C2}" srcOrd="0" destOrd="0" presId="urn:microsoft.com/office/officeart/2005/8/layout/radial5"/>
    <dgm:cxn modelId="{428906A0-72AB-4220-9882-367DDC59B510}" type="presParOf" srcId="{3BA53FBE-440A-4649-9C74-4273CCE2590C}" destId="{B3309A51-D840-42D4-AF41-6F230010EC57}" srcOrd="1" destOrd="0" presId="urn:microsoft.com/office/officeart/2005/8/layout/radial5"/>
    <dgm:cxn modelId="{09B1280C-BDA6-4D3B-B94D-79E8BAA83BC4}" type="presParOf" srcId="{B3309A51-D840-42D4-AF41-6F230010EC57}" destId="{D7FF72C7-B176-456E-815B-FA13B241E978}" srcOrd="0" destOrd="0" presId="urn:microsoft.com/office/officeart/2005/8/layout/radial5"/>
    <dgm:cxn modelId="{D3AEE895-7CF2-4862-A46A-B41B85903C01}" type="presParOf" srcId="{3BA53FBE-440A-4649-9C74-4273CCE2590C}" destId="{2A5A4875-C83A-4486-94BB-2AA54849E497}" srcOrd="2" destOrd="0" presId="urn:microsoft.com/office/officeart/2005/8/layout/radial5"/>
    <dgm:cxn modelId="{700B895C-8D1B-4079-8CF9-9322E1C7EAE7}" type="presParOf" srcId="{3BA53FBE-440A-4649-9C74-4273CCE2590C}" destId="{3DFBDC09-5C57-48CB-97ED-AFF59028F28F}" srcOrd="3" destOrd="0" presId="urn:microsoft.com/office/officeart/2005/8/layout/radial5"/>
    <dgm:cxn modelId="{B38F9110-BAC5-416D-85DF-23984A01D408}" type="presParOf" srcId="{3DFBDC09-5C57-48CB-97ED-AFF59028F28F}" destId="{BC8FD3D0-33D0-43F7-8647-441EA7FAE242}" srcOrd="0" destOrd="0" presId="urn:microsoft.com/office/officeart/2005/8/layout/radial5"/>
    <dgm:cxn modelId="{AD498040-54EC-4B77-94B2-F10B96BB78E3}" type="presParOf" srcId="{3BA53FBE-440A-4649-9C74-4273CCE2590C}" destId="{0F3D7623-8A98-4AFF-9DC6-09A60E9828F9}" srcOrd="4" destOrd="0" presId="urn:microsoft.com/office/officeart/2005/8/layout/radial5"/>
    <dgm:cxn modelId="{F6C9F836-569A-423A-B6DB-04B8DF151C54}" type="presParOf" srcId="{3BA53FBE-440A-4649-9C74-4273CCE2590C}" destId="{560E36CC-61D5-4EA9-BFEF-AFAAB5A8CF7F}" srcOrd="5" destOrd="0" presId="urn:microsoft.com/office/officeart/2005/8/layout/radial5"/>
    <dgm:cxn modelId="{7CF51B6C-F147-4D6D-9657-228737075995}" type="presParOf" srcId="{560E36CC-61D5-4EA9-BFEF-AFAAB5A8CF7F}" destId="{1972E7E7-02E4-45CC-821F-EC43A12A8EC9}" srcOrd="0" destOrd="0" presId="urn:microsoft.com/office/officeart/2005/8/layout/radial5"/>
    <dgm:cxn modelId="{21EF91E2-D82C-4756-AE43-8FBFD5272129}" type="presParOf" srcId="{3BA53FBE-440A-4649-9C74-4273CCE2590C}" destId="{9B66D9E1-121A-417C-98A9-F29AA4C14344}" srcOrd="6" destOrd="0" presId="urn:microsoft.com/office/officeart/2005/8/layout/radial5"/>
    <dgm:cxn modelId="{210A3272-FC61-4FD1-87A3-5BD63FF3A8C0}" type="presParOf" srcId="{3BA53FBE-440A-4649-9C74-4273CCE2590C}" destId="{3DD39D67-B870-4FD9-B5D9-347DC188647D}" srcOrd="7" destOrd="0" presId="urn:microsoft.com/office/officeart/2005/8/layout/radial5"/>
    <dgm:cxn modelId="{81E6E962-B4CD-423F-9E44-E5B36280B416}" type="presParOf" srcId="{3DD39D67-B870-4FD9-B5D9-347DC188647D}" destId="{8FEBC3D6-AE3D-42B7-92B6-B28EAB382D44}" srcOrd="0" destOrd="0" presId="urn:microsoft.com/office/officeart/2005/8/layout/radial5"/>
    <dgm:cxn modelId="{A7004A81-44E2-40F6-9619-53C176DC639B}" type="presParOf" srcId="{3BA53FBE-440A-4649-9C74-4273CCE2590C}" destId="{FE5F3161-50F6-464C-A3E2-3BC68E1C8F0F}" srcOrd="8" destOrd="0" presId="urn:microsoft.com/office/officeart/2005/8/layout/radial5"/>
    <dgm:cxn modelId="{F05C4C1C-60A2-431A-9D76-9CE342AD6D35}" type="presParOf" srcId="{3BA53FBE-440A-4649-9C74-4273CCE2590C}" destId="{7EB0E589-ACA0-478B-99EF-1EA6D2807BE9}" srcOrd="9" destOrd="0" presId="urn:microsoft.com/office/officeart/2005/8/layout/radial5"/>
    <dgm:cxn modelId="{A5681DBE-8FAE-4B42-AEF8-3193C3540948}" type="presParOf" srcId="{7EB0E589-ACA0-478B-99EF-1EA6D2807BE9}" destId="{6DF05BD6-35B9-4860-89B8-054ACFB333BA}" srcOrd="0" destOrd="0" presId="urn:microsoft.com/office/officeart/2005/8/layout/radial5"/>
    <dgm:cxn modelId="{2156DF47-0E6B-4A5B-A1C6-43BB0D5041FB}" type="presParOf" srcId="{3BA53FBE-440A-4649-9C74-4273CCE2590C}" destId="{A2906845-5153-4FF3-A65A-3EE4DAA8647C}" srcOrd="10" destOrd="0" presId="urn:microsoft.com/office/officeart/2005/8/layout/radial5"/>
    <dgm:cxn modelId="{03F818C8-C843-4949-9674-3639EC754DFB}" type="presParOf" srcId="{3BA53FBE-440A-4649-9C74-4273CCE2590C}" destId="{6B50DEBA-383F-4062-A279-EA2D34FADC89}" srcOrd="11" destOrd="0" presId="urn:microsoft.com/office/officeart/2005/8/layout/radial5"/>
    <dgm:cxn modelId="{F810BEC1-0B76-4F97-91EA-6F4D0C5EBEFF}" type="presParOf" srcId="{6B50DEBA-383F-4062-A279-EA2D34FADC89}" destId="{F5CC713A-7E8E-455E-B1CC-7F102831B519}" srcOrd="0" destOrd="0" presId="urn:microsoft.com/office/officeart/2005/8/layout/radial5"/>
    <dgm:cxn modelId="{7FE27672-09E3-4196-A1CE-C8D3E1EC67C1}" type="presParOf" srcId="{3BA53FBE-440A-4649-9C74-4273CCE2590C}" destId="{89F60E58-C3E2-4979-A341-500B1937FA94}" srcOrd="12" destOrd="0" presId="urn:microsoft.com/office/officeart/2005/8/layout/radial5"/>
    <dgm:cxn modelId="{477D0943-5813-468D-8FF4-8AA6031DBBA8}" type="presParOf" srcId="{3BA53FBE-440A-4649-9C74-4273CCE2590C}" destId="{603D5C68-E173-4183-ADB2-2A0DA673E803}" srcOrd="13" destOrd="0" presId="urn:microsoft.com/office/officeart/2005/8/layout/radial5"/>
    <dgm:cxn modelId="{8395C199-4F9E-46F4-B197-79A50C5F6CA5}" type="presParOf" srcId="{603D5C68-E173-4183-ADB2-2A0DA673E803}" destId="{2D30A844-0019-4940-B0D2-74E63071B1F3}" srcOrd="0" destOrd="0" presId="urn:microsoft.com/office/officeart/2005/8/layout/radial5"/>
    <dgm:cxn modelId="{F0529476-7074-4DDC-B412-586139B3ECCD}" type="presParOf" srcId="{3BA53FBE-440A-4649-9C74-4273CCE2590C}" destId="{0F9C6B61-42F9-4AB9-8BDE-8FCB797F7C81}" srcOrd="14" destOrd="0" presId="urn:microsoft.com/office/officeart/2005/8/layout/radial5"/>
    <dgm:cxn modelId="{FF8ED00F-10E8-4835-B1EB-C81C6A4A300F}" type="presParOf" srcId="{3BA53FBE-440A-4649-9C74-4273CCE2590C}" destId="{A4D99F7B-36C1-4E67-8C24-C234A2C841B6}" srcOrd="15" destOrd="0" presId="urn:microsoft.com/office/officeart/2005/8/layout/radial5"/>
    <dgm:cxn modelId="{04DE90E9-E247-453E-9EE6-956E96B8EBE7}" type="presParOf" srcId="{A4D99F7B-36C1-4E67-8C24-C234A2C841B6}" destId="{EB0ADF2E-3E5F-4EE8-8889-1E3034F1850F}" srcOrd="0" destOrd="0" presId="urn:microsoft.com/office/officeart/2005/8/layout/radial5"/>
    <dgm:cxn modelId="{DFDA817C-8600-4C16-B16F-C28AF1215D42}" type="presParOf" srcId="{3BA53FBE-440A-4649-9C74-4273CCE2590C}" destId="{E2BE7595-739A-436E-AFCE-852F70C3A7C9}" srcOrd="16" destOrd="0" presId="urn:microsoft.com/office/officeart/2005/8/layout/radial5"/>
    <dgm:cxn modelId="{DCFF9CB1-F4A6-4918-B65F-8F67BE02AEA6}" type="presParOf" srcId="{3BA53FBE-440A-4649-9C74-4273CCE2590C}" destId="{55286D88-0AC4-4AA4-9252-3B471E93F455}" srcOrd="17" destOrd="0" presId="urn:microsoft.com/office/officeart/2005/8/layout/radial5"/>
    <dgm:cxn modelId="{8EADA3D1-EF6B-4664-8296-AEE27CE64974}" type="presParOf" srcId="{55286D88-0AC4-4AA4-9252-3B471E93F455}" destId="{7281A73C-B722-4489-8E64-84DB3482299A}" srcOrd="0" destOrd="0" presId="urn:microsoft.com/office/officeart/2005/8/layout/radial5"/>
    <dgm:cxn modelId="{1829E69F-D589-42DF-A6E5-F8F75366D647}" type="presParOf" srcId="{3BA53FBE-440A-4649-9C74-4273CCE2590C}" destId="{C7D29D32-9233-4E04-8632-BA3D70EBE9D0}" srcOrd="18" destOrd="0" presId="urn:microsoft.com/office/officeart/2005/8/layout/radial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EF8E943-99E2-4962-BDAD-AFD008266931}">
      <dsp:nvSpPr>
        <dsp:cNvPr id="0" name=""/>
        <dsp:cNvSpPr/>
      </dsp:nvSpPr>
      <dsp:spPr>
        <a:xfrm>
          <a:off x="0" y="51157"/>
          <a:ext cx="5408704" cy="479700"/>
        </a:xfrm>
        <a:prstGeom prst="round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tr-TR" sz="2000" b="0" kern="1200" dirty="0" smtClean="0"/>
            <a:t>Araştırmanın ana kütlesi </a:t>
          </a:r>
          <a:endParaRPr lang="en-US" sz="2000" b="0" kern="1200" dirty="0"/>
        </a:p>
      </dsp:txBody>
      <dsp:txXfrm>
        <a:off x="0" y="51157"/>
        <a:ext cx="5408704" cy="479700"/>
      </dsp:txXfrm>
    </dsp:sp>
    <dsp:sp modelId="{3FEEC329-9075-47CA-9185-E52881A62C5B}">
      <dsp:nvSpPr>
        <dsp:cNvPr id="0" name=""/>
        <dsp:cNvSpPr/>
      </dsp:nvSpPr>
      <dsp:spPr>
        <a:xfrm>
          <a:off x="0" y="530857"/>
          <a:ext cx="5408704" cy="331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1726" tIns="25400" rIns="142240" bIns="25400" numCol="1" spcCol="1270" anchor="t" anchorCtr="0">
          <a:noAutofit/>
        </a:bodyPr>
        <a:lstStyle/>
        <a:p>
          <a:pPr marL="171450" lvl="1" indent="-171450" algn="l" defTabSz="711200">
            <a:lnSpc>
              <a:spcPct val="90000"/>
            </a:lnSpc>
            <a:spcBef>
              <a:spcPct val="0"/>
            </a:spcBef>
            <a:spcAft>
              <a:spcPct val="20000"/>
            </a:spcAft>
            <a:buChar char="••"/>
          </a:pPr>
          <a:r>
            <a:rPr lang="tr-TR" sz="1600" b="0" kern="1200" dirty="0" smtClean="0"/>
            <a:t>Kültürel miras alanı ziyaretçileri</a:t>
          </a:r>
          <a:endParaRPr lang="en-US" sz="1600" b="0" kern="1200" dirty="0"/>
        </a:p>
      </dsp:txBody>
      <dsp:txXfrm>
        <a:off x="0" y="530857"/>
        <a:ext cx="5408704" cy="331200"/>
      </dsp:txXfrm>
    </dsp:sp>
    <dsp:sp modelId="{28727F51-4C3D-43E9-8B5E-A8C2A05FF025}">
      <dsp:nvSpPr>
        <dsp:cNvPr id="0" name=""/>
        <dsp:cNvSpPr/>
      </dsp:nvSpPr>
      <dsp:spPr>
        <a:xfrm>
          <a:off x="0" y="862057"/>
          <a:ext cx="5408704" cy="479700"/>
        </a:xfrm>
        <a:prstGeom prst="roundRect">
          <a:avLst/>
        </a:prstGeom>
        <a:solidFill>
          <a:schemeClr val="accent4">
            <a:hueOff val="-1070112"/>
            <a:satOff val="13230"/>
            <a:lumOff val="-4313"/>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tr-TR" sz="2000" b="0" kern="1200" dirty="0" smtClean="0"/>
            <a:t>Araştırmanın örneklemi </a:t>
          </a:r>
          <a:endParaRPr lang="en-US" sz="2000" b="0" kern="1200" dirty="0"/>
        </a:p>
      </dsp:txBody>
      <dsp:txXfrm>
        <a:off x="0" y="862057"/>
        <a:ext cx="5408704" cy="479700"/>
      </dsp:txXfrm>
    </dsp:sp>
    <dsp:sp modelId="{D68C6FE1-424F-42FF-BAA0-5A7E8F53856C}">
      <dsp:nvSpPr>
        <dsp:cNvPr id="0" name=""/>
        <dsp:cNvSpPr/>
      </dsp:nvSpPr>
      <dsp:spPr>
        <a:xfrm>
          <a:off x="0" y="1341757"/>
          <a:ext cx="5408704" cy="331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1726" tIns="25400" rIns="142240" bIns="25400" numCol="1" spcCol="1270" anchor="t" anchorCtr="0">
          <a:noAutofit/>
        </a:bodyPr>
        <a:lstStyle/>
        <a:p>
          <a:pPr marL="171450" lvl="1" indent="-171450" algn="l" defTabSz="711200">
            <a:lnSpc>
              <a:spcPct val="90000"/>
            </a:lnSpc>
            <a:spcBef>
              <a:spcPct val="0"/>
            </a:spcBef>
            <a:spcAft>
              <a:spcPct val="20000"/>
            </a:spcAft>
            <a:buChar char="••"/>
          </a:pPr>
          <a:r>
            <a:rPr lang="tr-TR" sz="1600" b="0" kern="1200" dirty="0" smtClean="0"/>
            <a:t>Efes Antik Kenti’ni ziyaret eden Türk ve yabancı turistler </a:t>
          </a:r>
          <a:endParaRPr lang="en-US" sz="1600" b="0" kern="1200" dirty="0"/>
        </a:p>
      </dsp:txBody>
      <dsp:txXfrm>
        <a:off x="0" y="1341757"/>
        <a:ext cx="5408704" cy="331200"/>
      </dsp:txXfrm>
    </dsp:sp>
    <dsp:sp modelId="{4E554416-27B8-4A04-BE7C-1A9723855595}">
      <dsp:nvSpPr>
        <dsp:cNvPr id="0" name=""/>
        <dsp:cNvSpPr/>
      </dsp:nvSpPr>
      <dsp:spPr>
        <a:xfrm>
          <a:off x="0" y="1672957"/>
          <a:ext cx="5408704" cy="479700"/>
        </a:xfrm>
        <a:prstGeom prst="roundRect">
          <a:avLst/>
        </a:prstGeom>
        <a:solidFill>
          <a:schemeClr val="accent4">
            <a:hueOff val="-2140224"/>
            <a:satOff val="26460"/>
            <a:lumOff val="-8626"/>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tr-TR" sz="2000" b="0" kern="1200" dirty="0" smtClean="0"/>
            <a:t>Veri toplama </a:t>
          </a:r>
          <a:endParaRPr lang="en-US" sz="2000" b="0" kern="1200" dirty="0"/>
        </a:p>
      </dsp:txBody>
      <dsp:txXfrm>
        <a:off x="0" y="1672957"/>
        <a:ext cx="5408704" cy="479700"/>
      </dsp:txXfrm>
    </dsp:sp>
    <dsp:sp modelId="{330C3D36-E65A-4A24-B8C2-B58DF9A1F310}">
      <dsp:nvSpPr>
        <dsp:cNvPr id="0" name=""/>
        <dsp:cNvSpPr/>
      </dsp:nvSpPr>
      <dsp:spPr>
        <a:xfrm>
          <a:off x="0" y="2152657"/>
          <a:ext cx="5408704" cy="5485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1726" tIns="25400" rIns="142240" bIns="25400" numCol="1" spcCol="1270" anchor="t" anchorCtr="0">
          <a:noAutofit/>
        </a:bodyPr>
        <a:lstStyle/>
        <a:p>
          <a:pPr marL="171450" lvl="1" indent="-171450" algn="l" defTabSz="711200">
            <a:lnSpc>
              <a:spcPct val="90000"/>
            </a:lnSpc>
            <a:spcBef>
              <a:spcPct val="0"/>
            </a:spcBef>
            <a:spcAft>
              <a:spcPct val="20000"/>
            </a:spcAft>
            <a:buChar char="••"/>
          </a:pPr>
          <a:r>
            <a:rPr lang="en-US" sz="1600" b="0" kern="1200" dirty="0" smtClean="0"/>
            <a:t>3</a:t>
          </a:r>
          <a:r>
            <a:rPr lang="tr-TR" sz="1600" b="0" kern="1200" dirty="0" smtClean="0"/>
            <a:t> ay içinde 12 kez veri toplama </a:t>
          </a:r>
          <a:endParaRPr lang="en-US" sz="1600" b="0" kern="1200" dirty="0"/>
        </a:p>
        <a:p>
          <a:pPr marL="171450" lvl="1" indent="-171450" algn="l" defTabSz="711200">
            <a:lnSpc>
              <a:spcPct val="90000"/>
            </a:lnSpc>
            <a:spcBef>
              <a:spcPct val="0"/>
            </a:spcBef>
            <a:spcAft>
              <a:spcPct val="20000"/>
            </a:spcAft>
            <a:buChar char="••"/>
          </a:pPr>
          <a:r>
            <a:rPr lang="tr-TR" sz="1600" b="0" kern="1200" dirty="0" smtClean="0"/>
            <a:t>Antik kent ziyaretini tamamlamış olan her iki turistten </a:t>
          </a:r>
          <a:r>
            <a:rPr lang="en-US" sz="1600" b="0" kern="1200" dirty="0" err="1" smtClean="0"/>
            <a:t>biri</a:t>
          </a:r>
          <a:endParaRPr lang="en-US" sz="1600" b="0" kern="1200" dirty="0"/>
        </a:p>
      </dsp:txBody>
      <dsp:txXfrm>
        <a:off x="0" y="2152657"/>
        <a:ext cx="5408704" cy="548550"/>
      </dsp:txXfrm>
    </dsp:sp>
    <dsp:sp modelId="{BB0AB4C9-46FA-4B56-9276-0ADF88BC4FBA}">
      <dsp:nvSpPr>
        <dsp:cNvPr id="0" name=""/>
        <dsp:cNvSpPr/>
      </dsp:nvSpPr>
      <dsp:spPr>
        <a:xfrm>
          <a:off x="0" y="2701207"/>
          <a:ext cx="5408704" cy="479700"/>
        </a:xfrm>
        <a:prstGeom prst="roundRect">
          <a:avLst/>
        </a:prstGeom>
        <a:solidFill>
          <a:schemeClr val="accent4">
            <a:hueOff val="-3210336"/>
            <a:satOff val="39690"/>
            <a:lumOff val="-12939"/>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tr-TR" sz="2000" b="0" kern="1200" dirty="0" smtClean="0"/>
            <a:t>Katılımcılar </a:t>
          </a:r>
          <a:endParaRPr lang="en-US" sz="2000" b="0" kern="1200" dirty="0"/>
        </a:p>
      </dsp:txBody>
      <dsp:txXfrm>
        <a:off x="0" y="2701207"/>
        <a:ext cx="5408704" cy="479700"/>
      </dsp:txXfrm>
    </dsp:sp>
    <dsp:sp modelId="{28097C39-B8CD-4FA3-92F8-D4A6BD987AA4}">
      <dsp:nvSpPr>
        <dsp:cNvPr id="0" name=""/>
        <dsp:cNvSpPr/>
      </dsp:nvSpPr>
      <dsp:spPr>
        <a:xfrm>
          <a:off x="0" y="3180907"/>
          <a:ext cx="5408704" cy="5485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1726" tIns="25400" rIns="142240" bIns="25400" numCol="1" spcCol="1270" anchor="t" anchorCtr="0">
          <a:noAutofit/>
        </a:bodyPr>
        <a:lstStyle/>
        <a:p>
          <a:pPr marL="171450" lvl="1" indent="-171450" algn="l" defTabSz="711200">
            <a:lnSpc>
              <a:spcPct val="90000"/>
            </a:lnSpc>
            <a:spcBef>
              <a:spcPct val="0"/>
            </a:spcBef>
            <a:spcAft>
              <a:spcPct val="20000"/>
            </a:spcAft>
            <a:buChar char="••"/>
          </a:pPr>
          <a:r>
            <a:rPr lang="tr-TR" sz="1600" b="0" kern="1200" dirty="0" smtClean="0"/>
            <a:t>265 anket, 249 kullanılabilir </a:t>
          </a:r>
          <a:endParaRPr lang="en-US" sz="1600" b="0" kern="1200" dirty="0"/>
        </a:p>
        <a:p>
          <a:pPr marL="171450" lvl="1" indent="-171450" algn="l" defTabSz="711200">
            <a:lnSpc>
              <a:spcPct val="90000"/>
            </a:lnSpc>
            <a:spcBef>
              <a:spcPct val="0"/>
            </a:spcBef>
            <a:spcAft>
              <a:spcPct val="20000"/>
            </a:spcAft>
            <a:buChar char="••"/>
          </a:pPr>
          <a:r>
            <a:rPr lang="tr-TR" sz="1600" b="0" kern="1200" dirty="0" smtClean="0"/>
            <a:t>125 Türk, 124 yabancı turist </a:t>
          </a:r>
          <a:endParaRPr lang="en-US" sz="1600" b="0" kern="1200" dirty="0"/>
        </a:p>
      </dsp:txBody>
      <dsp:txXfrm>
        <a:off x="0" y="3180907"/>
        <a:ext cx="5408704" cy="548550"/>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EF8E943-99E2-4962-BDAD-AFD008266931}">
      <dsp:nvSpPr>
        <dsp:cNvPr id="0" name=""/>
        <dsp:cNvSpPr/>
      </dsp:nvSpPr>
      <dsp:spPr>
        <a:xfrm>
          <a:off x="0" y="169462"/>
          <a:ext cx="5408704" cy="503685"/>
        </a:xfrm>
        <a:prstGeom prst="round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tr-TR" sz="2100" b="0" kern="1200" dirty="0" smtClean="0"/>
            <a:t>Ölçüm aracı </a:t>
          </a:r>
          <a:endParaRPr lang="en-US" sz="2100" b="0" kern="1200" dirty="0"/>
        </a:p>
      </dsp:txBody>
      <dsp:txXfrm>
        <a:off x="0" y="169462"/>
        <a:ext cx="5408704" cy="503685"/>
      </dsp:txXfrm>
    </dsp:sp>
    <dsp:sp modelId="{3FEEC329-9075-47CA-9185-E52881A62C5B}">
      <dsp:nvSpPr>
        <dsp:cNvPr id="0" name=""/>
        <dsp:cNvSpPr/>
      </dsp:nvSpPr>
      <dsp:spPr>
        <a:xfrm>
          <a:off x="0" y="673147"/>
          <a:ext cx="5408704" cy="10650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1726"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tr-TR" sz="1600" b="0" kern="1200" dirty="0" smtClean="0"/>
            <a:t>Anket</a:t>
          </a:r>
          <a:endParaRPr lang="en-US" sz="1600" b="0" kern="1200" dirty="0"/>
        </a:p>
        <a:p>
          <a:pPr marL="171450" lvl="1" indent="-171450" algn="l" defTabSz="711200">
            <a:lnSpc>
              <a:spcPct val="90000"/>
            </a:lnSpc>
            <a:spcBef>
              <a:spcPct val="0"/>
            </a:spcBef>
            <a:spcAft>
              <a:spcPct val="20000"/>
            </a:spcAft>
            <a:buChar char="••"/>
          </a:pPr>
          <a:r>
            <a:rPr lang="tr-TR" sz="1600" b="0" kern="1200" dirty="0" smtClean="0"/>
            <a:t>Türkçe ve İngilizce</a:t>
          </a:r>
          <a:endParaRPr lang="en-US" sz="1600" b="0" kern="1200" dirty="0"/>
        </a:p>
        <a:p>
          <a:pPr marL="171450" lvl="1" indent="-171450" algn="l" defTabSz="711200">
            <a:lnSpc>
              <a:spcPct val="90000"/>
            </a:lnSpc>
            <a:spcBef>
              <a:spcPct val="0"/>
            </a:spcBef>
            <a:spcAft>
              <a:spcPct val="20000"/>
            </a:spcAft>
            <a:buChar char="••"/>
          </a:pPr>
          <a:r>
            <a:rPr lang="tr-TR" sz="1600" b="0" kern="1200" dirty="0" smtClean="0"/>
            <a:t>Anket İngilizce olarak hazırlanmış, profesyonel çevirmen yardımıyla </a:t>
          </a:r>
          <a:r>
            <a:rPr lang="tr-TR" sz="1600" b="0" kern="1200" dirty="0" err="1" smtClean="0"/>
            <a:t>Türkçe’ye</a:t>
          </a:r>
          <a:r>
            <a:rPr lang="tr-TR" sz="1600" b="0" kern="1200" dirty="0" smtClean="0"/>
            <a:t> çevrilmiştir.   </a:t>
          </a:r>
          <a:endParaRPr lang="en-US" sz="1600" b="0" kern="1200" dirty="0"/>
        </a:p>
      </dsp:txBody>
      <dsp:txXfrm>
        <a:off x="0" y="673147"/>
        <a:ext cx="5408704" cy="1065015"/>
      </dsp:txXfrm>
    </dsp:sp>
    <dsp:sp modelId="{28727F51-4C3D-43E9-8B5E-A8C2A05FF025}">
      <dsp:nvSpPr>
        <dsp:cNvPr id="0" name=""/>
        <dsp:cNvSpPr/>
      </dsp:nvSpPr>
      <dsp:spPr>
        <a:xfrm>
          <a:off x="0" y="1738162"/>
          <a:ext cx="5408704" cy="503685"/>
        </a:xfrm>
        <a:prstGeom prst="roundRect">
          <a:avLst/>
        </a:prstGeom>
        <a:solidFill>
          <a:schemeClr val="accent4">
            <a:hueOff val="-3210336"/>
            <a:satOff val="39690"/>
            <a:lumOff val="-12939"/>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tr-TR" sz="2100" b="0" kern="1200" dirty="0" smtClean="0"/>
            <a:t>Ölçekler </a:t>
          </a:r>
          <a:endParaRPr lang="en-US" sz="2100" b="0" kern="1200" dirty="0"/>
        </a:p>
      </dsp:txBody>
      <dsp:txXfrm>
        <a:off x="0" y="1738162"/>
        <a:ext cx="5408704" cy="503685"/>
      </dsp:txXfrm>
    </dsp:sp>
    <dsp:sp modelId="{D68C6FE1-424F-42FF-BAA0-5A7E8F53856C}">
      <dsp:nvSpPr>
        <dsp:cNvPr id="0" name=""/>
        <dsp:cNvSpPr/>
      </dsp:nvSpPr>
      <dsp:spPr>
        <a:xfrm>
          <a:off x="0" y="2241847"/>
          <a:ext cx="5408704" cy="13693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1726"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tr-TR" sz="1600" b="0" kern="1200" dirty="0" smtClean="0"/>
            <a:t>Literatür</a:t>
          </a:r>
          <a:endParaRPr lang="en-US" sz="1600" b="0" kern="1200" dirty="0"/>
        </a:p>
        <a:p>
          <a:pPr marL="342900" lvl="2" indent="-171450" algn="l" defTabSz="711200">
            <a:lnSpc>
              <a:spcPct val="90000"/>
            </a:lnSpc>
            <a:spcBef>
              <a:spcPct val="0"/>
            </a:spcBef>
            <a:spcAft>
              <a:spcPct val="20000"/>
            </a:spcAft>
            <a:buChar char="••"/>
          </a:pPr>
          <a:r>
            <a:rPr lang="tr-TR" sz="1600" kern="1200" dirty="0" smtClean="0"/>
            <a:t>Eğitim ve kaçış - Oh </a:t>
          </a:r>
          <a:r>
            <a:rPr lang="tr-TR" sz="1600" kern="1200" dirty="0" err="1" smtClean="0"/>
            <a:t>vd</a:t>
          </a:r>
          <a:r>
            <a:rPr lang="tr-TR" sz="1600" kern="1200" dirty="0" smtClean="0"/>
            <a:t>. (2007)</a:t>
          </a:r>
          <a:endParaRPr lang="en-US" sz="1600" b="0" kern="1200" dirty="0"/>
        </a:p>
        <a:p>
          <a:pPr marL="342900" lvl="2" indent="-171450" algn="l" defTabSz="711200">
            <a:lnSpc>
              <a:spcPct val="90000"/>
            </a:lnSpc>
            <a:spcBef>
              <a:spcPct val="0"/>
            </a:spcBef>
            <a:spcAft>
              <a:spcPct val="20000"/>
            </a:spcAft>
            <a:buChar char="••"/>
          </a:pPr>
          <a:r>
            <a:rPr lang="tr-TR" sz="1600" kern="1200" dirty="0" smtClean="0"/>
            <a:t>Akış - </a:t>
          </a:r>
          <a:r>
            <a:rPr lang="tr-TR" sz="1600" kern="1200" dirty="0" err="1" smtClean="0"/>
            <a:t>Mc</a:t>
          </a:r>
          <a:r>
            <a:rPr lang="tr-TR" sz="1600" kern="1200" dirty="0" smtClean="0"/>
            <a:t> </a:t>
          </a:r>
          <a:r>
            <a:rPr lang="tr-TR" sz="1600" kern="1200" dirty="0" err="1" smtClean="0"/>
            <a:t>Ginnis</a:t>
          </a:r>
          <a:r>
            <a:rPr lang="tr-TR" sz="1600" kern="1200" dirty="0" smtClean="0"/>
            <a:t> </a:t>
          </a:r>
          <a:r>
            <a:rPr lang="tr-TR" sz="1600" kern="1200" dirty="0" err="1" smtClean="0"/>
            <a:t>vd</a:t>
          </a:r>
          <a:r>
            <a:rPr lang="tr-TR" sz="1600" kern="1200" dirty="0" smtClean="0"/>
            <a:t>. (2008)</a:t>
          </a:r>
          <a:endParaRPr lang="en-US" sz="1600" b="0" kern="1200" dirty="0"/>
        </a:p>
        <a:p>
          <a:pPr marL="342900" lvl="2" indent="-171450" algn="l" defTabSz="711200">
            <a:lnSpc>
              <a:spcPct val="90000"/>
            </a:lnSpc>
            <a:spcBef>
              <a:spcPct val="0"/>
            </a:spcBef>
            <a:spcAft>
              <a:spcPct val="20000"/>
            </a:spcAft>
            <a:buChar char="••"/>
          </a:pPr>
          <a:r>
            <a:rPr lang="tr-TR" sz="1600" kern="1200" dirty="0" smtClean="0"/>
            <a:t>Memnuniyet - </a:t>
          </a:r>
          <a:r>
            <a:rPr lang="tr-TR" sz="1600" kern="1200" dirty="0" err="1" smtClean="0"/>
            <a:t>Bigné</a:t>
          </a:r>
          <a:r>
            <a:rPr lang="tr-TR" sz="1600" kern="1200" dirty="0" smtClean="0"/>
            <a:t> </a:t>
          </a:r>
          <a:r>
            <a:rPr lang="tr-TR" sz="1600" kern="1200" dirty="0" err="1" smtClean="0"/>
            <a:t>vd</a:t>
          </a:r>
          <a:r>
            <a:rPr lang="tr-TR" sz="1600" kern="1200" dirty="0" smtClean="0"/>
            <a:t>. (2008)</a:t>
          </a:r>
          <a:endParaRPr lang="en-US" sz="1600" b="0" kern="1200" dirty="0"/>
        </a:p>
        <a:p>
          <a:pPr marL="342900" lvl="2" indent="-171450" algn="l" defTabSz="711200">
            <a:lnSpc>
              <a:spcPct val="90000"/>
            </a:lnSpc>
            <a:spcBef>
              <a:spcPct val="0"/>
            </a:spcBef>
            <a:spcAft>
              <a:spcPct val="20000"/>
            </a:spcAft>
            <a:buChar char="••"/>
          </a:pPr>
          <a:r>
            <a:rPr lang="tr-TR" sz="1600" kern="1200" dirty="0" smtClean="0"/>
            <a:t>Sadakat - </a:t>
          </a:r>
          <a:r>
            <a:rPr lang="tr-TR" sz="1600" kern="1200" dirty="0" err="1" smtClean="0"/>
            <a:t>Bigné</a:t>
          </a:r>
          <a:r>
            <a:rPr lang="tr-TR" sz="1600" kern="1200" dirty="0" smtClean="0"/>
            <a:t> </a:t>
          </a:r>
          <a:r>
            <a:rPr lang="tr-TR" sz="1600" kern="1200" dirty="0" err="1" smtClean="0"/>
            <a:t>vd</a:t>
          </a:r>
          <a:r>
            <a:rPr lang="tr-TR" sz="1600" kern="1200" dirty="0" smtClean="0"/>
            <a:t>. (2008) ve </a:t>
          </a:r>
          <a:r>
            <a:rPr lang="tr-TR" sz="1600" kern="1200" dirty="0" err="1" smtClean="0"/>
            <a:t>Sirakaya</a:t>
          </a:r>
          <a:r>
            <a:rPr lang="tr-TR" sz="1600" kern="1200" dirty="0" smtClean="0"/>
            <a:t>-</a:t>
          </a:r>
          <a:r>
            <a:rPr lang="tr-TR" sz="1600" kern="1200" dirty="0" err="1" smtClean="0"/>
            <a:t>Turk</a:t>
          </a:r>
          <a:r>
            <a:rPr lang="tr-TR" sz="1600" kern="1200" dirty="0" smtClean="0"/>
            <a:t> </a:t>
          </a:r>
          <a:r>
            <a:rPr lang="tr-TR" sz="1600" kern="1200" dirty="0" err="1" smtClean="0"/>
            <a:t>vd</a:t>
          </a:r>
          <a:r>
            <a:rPr lang="tr-TR" sz="1600" kern="1200" dirty="0" smtClean="0"/>
            <a:t>. (2015)</a:t>
          </a:r>
          <a:r>
            <a:rPr lang="tr-TR" sz="1600" b="0" kern="1200" dirty="0" smtClean="0"/>
            <a:t> </a:t>
          </a:r>
          <a:endParaRPr lang="en-US" sz="1600" b="0" kern="1200" dirty="0"/>
        </a:p>
      </dsp:txBody>
      <dsp:txXfrm>
        <a:off x="0" y="2241847"/>
        <a:ext cx="5408704" cy="1369305"/>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2F1B045-663D-4030-9A99-FBE926DD33C2}">
      <dsp:nvSpPr>
        <dsp:cNvPr id="0" name=""/>
        <dsp:cNvSpPr/>
      </dsp:nvSpPr>
      <dsp:spPr>
        <a:xfrm>
          <a:off x="4833866" y="1875976"/>
          <a:ext cx="1305066" cy="1305066"/>
        </a:xfrm>
        <a:prstGeom prst="ellipse">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6990" tIns="46990" rIns="46990" bIns="46990" numCol="1" spcCol="1270" anchor="ctr" anchorCtr="0">
          <a:noAutofit/>
        </a:bodyPr>
        <a:lstStyle/>
        <a:p>
          <a:pPr lvl="0" algn="ctr" defTabSz="1644650">
            <a:lnSpc>
              <a:spcPct val="90000"/>
            </a:lnSpc>
            <a:spcBef>
              <a:spcPct val="0"/>
            </a:spcBef>
            <a:spcAft>
              <a:spcPct val="35000"/>
            </a:spcAft>
          </a:pPr>
          <a:r>
            <a:rPr lang="tr-TR" sz="3700" kern="1200" dirty="0" smtClean="0"/>
            <a:t>Akış </a:t>
          </a:r>
          <a:endParaRPr lang="tr-TR" sz="3700" kern="1200" dirty="0"/>
        </a:p>
      </dsp:txBody>
      <dsp:txXfrm>
        <a:off x="4833866" y="1875976"/>
        <a:ext cx="1305066" cy="1305066"/>
      </dsp:txXfrm>
    </dsp:sp>
    <dsp:sp modelId="{B3309A51-D840-42D4-AF41-6F230010EC57}">
      <dsp:nvSpPr>
        <dsp:cNvPr id="0" name=""/>
        <dsp:cNvSpPr/>
      </dsp:nvSpPr>
      <dsp:spPr>
        <a:xfrm rot="16200000">
          <a:off x="5270818" y="1259560"/>
          <a:ext cx="431163" cy="443722"/>
        </a:xfrm>
        <a:prstGeom prst="righ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tr-TR" sz="900" kern="1200"/>
        </a:p>
      </dsp:txBody>
      <dsp:txXfrm rot="16200000">
        <a:off x="5270818" y="1259560"/>
        <a:ext cx="431163" cy="443722"/>
      </dsp:txXfrm>
    </dsp:sp>
    <dsp:sp modelId="{2A5A4875-C83A-4486-94BB-2AA54849E497}">
      <dsp:nvSpPr>
        <dsp:cNvPr id="0" name=""/>
        <dsp:cNvSpPr/>
      </dsp:nvSpPr>
      <dsp:spPr>
        <a:xfrm>
          <a:off x="4964373" y="18408"/>
          <a:ext cx="1044053" cy="1044053"/>
        </a:xfrm>
        <a:prstGeom prst="ellipse">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tr-TR" sz="900" kern="1200" dirty="0" smtClean="0"/>
            <a:t>Güçlük-yetkinlik dengesi</a:t>
          </a:r>
          <a:endParaRPr lang="tr-TR" sz="900" kern="1200" dirty="0"/>
        </a:p>
      </dsp:txBody>
      <dsp:txXfrm>
        <a:off x="4964373" y="18408"/>
        <a:ext cx="1044053" cy="1044053"/>
      </dsp:txXfrm>
    </dsp:sp>
    <dsp:sp modelId="{3DFBDC09-5C57-48CB-97ED-AFF59028F28F}">
      <dsp:nvSpPr>
        <dsp:cNvPr id="0" name=""/>
        <dsp:cNvSpPr/>
      </dsp:nvSpPr>
      <dsp:spPr>
        <a:xfrm rot="18600000">
          <a:off x="5943873" y="1504532"/>
          <a:ext cx="431163" cy="443722"/>
        </a:xfrm>
        <a:prstGeom prst="righ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tr-TR" sz="900" kern="1200"/>
        </a:p>
      </dsp:txBody>
      <dsp:txXfrm rot="18600000">
        <a:off x="5943873" y="1504532"/>
        <a:ext cx="431163" cy="443722"/>
      </dsp:txXfrm>
    </dsp:sp>
    <dsp:sp modelId="{0F3D7623-8A98-4AFF-9DC6-09A60E9828F9}">
      <dsp:nvSpPr>
        <dsp:cNvPr id="0" name=""/>
        <dsp:cNvSpPr/>
      </dsp:nvSpPr>
      <dsp:spPr>
        <a:xfrm>
          <a:off x="6242283" y="483529"/>
          <a:ext cx="1044053" cy="1044053"/>
        </a:xfrm>
        <a:prstGeom prst="ellipse">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tr-TR" sz="900" kern="1200" dirty="0" smtClean="0"/>
            <a:t>Dikkatin yoğunlaşması</a:t>
          </a:r>
          <a:endParaRPr lang="tr-TR" sz="900" kern="1200" dirty="0"/>
        </a:p>
      </dsp:txBody>
      <dsp:txXfrm>
        <a:off x="6242283" y="483529"/>
        <a:ext cx="1044053" cy="1044053"/>
      </dsp:txXfrm>
    </dsp:sp>
    <dsp:sp modelId="{560E36CC-61D5-4EA9-BFEF-AFAAB5A8CF7F}">
      <dsp:nvSpPr>
        <dsp:cNvPr id="0" name=""/>
        <dsp:cNvSpPr/>
      </dsp:nvSpPr>
      <dsp:spPr>
        <a:xfrm rot="21000000">
          <a:off x="6301999" y="2124823"/>
          <a:ext cx="431163" cy="443722"/>
        </a:xfrm>
        <a:prstGeom prst="righ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tr-TR" sz="900" kern="1200"/>
        </a:p>
      </dsp:txBody>
      <dsp:txXfrm rot="21000000">
        <a:off x="6301999" y="2124823"/>
        <a:ext cx="431163" cy="443722"/>
      </dsp:txXfrm>
    </dsp:sp>
    <dsp:sp modelId="{9B66D9E1-121A-417C-98A9-F29AA4C14344}">
      <dsp:nvSpPr>
        <dsp:cNvPr id="0" name=""/>
        <dsp:cNvSpPr/>
      </dsp:nvSpPr>
      <dsp:spPr>
        <a:xfrm>
          <a:off x="6922245" y="1661257"/>
          <a:ext cx="1044053" cy="1044053"/>
        </a:xfrm>
        <a:prstGeom prst="ellipse">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tr-TR" sz="900" kern="1200" dirty="0" smtClean="0"/>
            <a:t>Açıkça belirlenmiş hedefler ve anında geribildirim</a:t>
          </a:r>
          <a:endParaRPr lang="tr-TR" sz="900" kern="1200" dirty="0"/>
        </a:p>
      </dsp:txBody>
      <dsp:txXfrm>
        <a:off x="6922245" y="1661257"/>
        <a:ext cx="1044053" cy="1044053"/>
      </dsp:txXfrm>
    </dsp:sp>
    <dsp:sp modelId="{3DD39D67-B870-4FD9-B5D9-347DC188647D}">
      <dsp:nvSpPr>
        <dsp:cNvPr id="0" name=""/>
        <dsp:cNvSpPr/>
      </dsp:nvSpPr>
      <dsp:spPr>
        <a:xfrm rot="1800000">
          <a:off x="6177623" y="2830193"/>
          <a:ext cx="431163" cy="443722"/>
        </a:xfrm>
        <a:prstGeom prst="righ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tr-TR" sz="900" kern="1200"/>
        </a:p>
      </dsp:txBody>
      <dsp:txXfrm rot="1800000">
        <a:off x="6177623" y="2830193"/>
        <a:ext cx="431163" cy="443722"/>
      </dsp:txXfrm>
    </dsp:sp>
    <dsp:sp modelId="{FE5F3161-50F6-464C-A3E2-3BC68E1C8F0F}">
      <dsp:nvSpPr>
        <dsp:cNvPr id="0" name=""/>
        <dsp:cNvSpPr/>
      </dsp:nvSpPr>
      <dsp:spPr>
        <a:xfrm>
          <a:off x="6686097" y="3000521"/>
          <a:ext cx="1044053" cy="1044053"/>
        </a:xfrm>
        <a:prstGeom prst="ellipse">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tr-TR" sz="900" kern="1200" dirty="0" smtClean="0"/>
            <a:t>Eylem ve farkındalığın birleşmesi</a:t>
          </a:r>
          <a:endParaRPr lang="tr-TR" sz="900" kern="1200" dirty="0"/>
        </a:p>
      </dsp:txBody>
      <dsp:txXfrm>
        <a:off x="6686097" y="3000521"/>
        <a:ext cx="1044053" cy="1044053"/>
      </dsp:txXfrm>
    </dsp:sp>
    <dsp:sp modelId="{7EB0E589-ACA0-478B-99EF-1EA6D2807BE9}">
      <dsp:nvSpPr>
        <dsp:cNvPr id="0" name=""/>
        <dsp:cNvSpPr/>
      </dsp:nvSpPr>
      <dsp:spPr>
        <a:xfrm rot="4200000">
          <a:off x="5628943" y="3290590"/>
          <a:ext cx="431163" cy="443722"/>
        </a:xfrm>
        <a:prstGeom prst="righ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tr-TR" sz="900" kern="1200"/>
        </a:p>
      </dsp:txBody>
      <dsp:txXfrm rot="4200000">
        <a:off x="5628943" y="3290590"/>
        <a:ext cx="431163" cy="443722"/>
      </dsp:txXfrm>
    </dsp:sp>
    <dsp:sp modelId="{A2906845-5153-4FF3-A65A-3EE4DAA8647C}">
      <dsp:nvSpPr>
        <dsp:cNvPr id="0" name=""/>
        <dsp:cNvSpPr/>
      </dsp:nvSpPr>
      <dsp:spPr>
        <a:xfrm>
          <a:off x="5644335" y="3874663"/>
          <a:ext cx="1044053" cy="1044053"/>
        </a:xfrm>
        <a:prstGeom prst="ellipse">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tr-TR" sz="900" kern="1200" dirty="0" smtClean="0"/>
            <a:t>Deneyimin amacının deneyimin kendisi olması</a:t>
          </a:r>
        </a:p>
      </dsp:txBody>
      <dsp:txXfrm>
        <a:off x="5644335" y="3874663"/>
        <a:ext cx="1044053" cy="1044053"/>
      </dsp:txXfrm>
    </dsp:sp>
    <dsp:sp modelId="{6B50DEBA-383F-4062-A279-EA2D34FADC89}">
      <dsp:nvSpPr>
        <dsp:cNvPr id="0" name=""/>
        <dsp:cNvSpPr/>
      </dsp:nvSpPr>
      <dsp:spPr>
        <a:xfrm rot="6600000">
          <a:off x="4912693" y="3290590"/>
          <a:ext cx="431163" cy="443722"/>
        </a:xfrm>
        <a:prstGeom prst="righ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tr-TR" sz="900" kern="1200"/>
        </a:p>
      </dsp:txBody>
      <dsp:txXfrm rot="6600000">
        <a:off x="4912693" y="3290590"/>
        <a:ext cx="431163" cy="443722"/>
      </dsp:txXfrm>
    </dsp:sp>
    <dsp:sp modelId="{89F60E58-C3E2-4979-A341-500B1937FA94}">
      <dsp:nvSpPr>
        <dsp:cNvPr id="0" name=""/>
        <dsp:cNvSpPr/>
      </dsp:nvSpPr>
      <dsp:spPr>
        <a:xfrm>
          <a:off x="4284411" y="3874663"/>
          <a:ext cx="1044053" cy="1044053"/>
        </a:xfrm>
        <a:prstGeom prst="ellipse">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tr-TR" sz="900" kern="1200" dirty="0" smtClean="0"/>
            <a:t>Mutluluk</a:t>
          </a:r>
          <a:endParaRPr lang="tr-TR" sz="900" kern="1200" dirty="0"/>
        </a:p>
      </dsp:txBody>
      <dsp:txXfrm>
        <a:off x="4284411" y="3874663"/>
        <a:ext cx="1044053" cy="1044053"/>
      </dsp:txXfrm>
    </dsp:sp>
    <dsp:sp modelId="{603D5C68-E173-4183-ADB2-2A0DA673E803}">
      <dsp:nvSpPr>
        <dsp:cNvPr id="0" name=""/>
        <dsp:cNvSpPr/>
      </dsp:nvSpPr>
      <dsp:spPr>
        <a:xfrm rot="9000000">
          <a:off x="4364013" y="2830193"/>
          <a:ext cx="431163" cy="443722"/>
        </a:xfrm>
        <a:prstGeom prst="righ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tr-TR" sz="900" kern="1200"/>
        </a:p>
      </dsp:txBody>
      <dsp:txXfrm rot="9000000">
        <a:off x="4364013" y="2830193"/>
        <a:ext cx="431163" cy="443722"/>
      </dsp:txXfrm>
    </dsp:sp>
    <dsp:sp modelId="{0F9C6B61-42F9-4AB9-8BDE-8FCB797F7C81}">
      <dsp:nvSpPr>
        <dsp:cNvPr id="0" name=""/>
        <dsp:cNvSpPr/>
      </dsp:nvSpPr>
      <dsp:spPr>
        <a:xfrm>
          <a:off x="3242649" y="3000521"/>
          <a:ext cx="1044053" cy="1044053"/>
        </a:xfrm>
        <a:prstGeom prst="ellipse">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tr-TR" sz="900" kern="1200" dirty="0" smtClean="0"/>
            <a:t>Zamanın dönüşümü</a:t>
          </a:r>
        </a:p>
      </dsp:txBody>
      <dsp:txXfrm>
        <a:off x="3242649" y="3000521"/>
        <a:ext cx="1044053" cy="1044053"/>
      </dsp:txXfrm>
    </dsp:sp>
    <dsp:sp modelId="{A4D99F7B-36C1-4E67-8C24-C234A2C841B6}">
      <dsp:nvSpPr>
        <dsp:cNvPr id="0" name=""/>
        <dsp:cNvSpPr/>
      </dsp:nvSpPr>
      <dsp:spPr>
        <a:xfrm rot="11400000">
          <a:off x="4239637" y="2124823"/>
          <a:ext cx="431163" cy="443722"/>
        </a:xfrm>
        <a:prstGeom prst="righ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tr-TR" sz="900" kern="1200"/>
        </a:p>
      </dsp:txBody>
      <dsp:txXfrm rot="11400000">
        <a:off x="4239637" y="2124823"/>
        <a:ext cx="431163" cy="443722"/>
      </dsp:txXfrm>
    </dsp:sp>
    <dsp:sp modelId="{E2BE7595-739A-436E-AFCE-852F70C3A7C9}">
      <dsp:nvSpPr>
        <dsp:cNvPr id="0" name=""/>
        <dsp:cNvSpPr/>
      </dsp:nvSpPr>
      <dsp:spPr>
        <a:xfrm>
          <a:off x="3006501" y="1661257"/>
          <a:ext cx="1044053" cy="1044053"/>
        </a:xfrm>
        <a:prstGeom prst="ellipse">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tr-TR" sz="900" kern="1200" dirty="0" smtClean="0"/>
            <a:t>Öz-bilinç kaybı</a:t>
          </a:r>
        </a:p>
      </dsp:txBody>
      <dsp:txXfrm>
        <a:off x="3006501" y="1661257"/>
        <a:ext cx="1044053" cy="1044053"/>
      </dsp:txXfrm>
    </dsp:sp>
    <dsp:sp modelId="{55286D88-0AC4-4AA4-9252-3B471E93F455}">
      <dsp:nvSpPr>
        <dsp:cNvPr id="0" name=""/>
        <dsp:cNvSpPr/>
      </dsp:nvSpPr>
      <dsp:spPr>
        <a:xfrm rot="13800000">
          <a:off x="4597763" y="1504532"/>
          <a:ext cx="431163" cy="443722"/>
        </a:xfrm>
        <a:prstGeom prst="righ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tr-TR" sz="900" kern="1200"/>
        </a:p>
      </dsp:txBody>
      <dsp:txXfrm rot="13800000">
        <a:off x="4597763" y="1504532"/>
        <a:ext cx="431163" cy="443722"/>
      </dsp:txXfrm>
    </dsp:sp>
    <dsp:sp modelId="{C7D29D32-9233-4E04-8632-BA3D70EBE9D0}">
      <dsp:nvSpPr>
        <dsp:cNvPr id="0" name=""/>
        <dsp:cNvSpPr/>
      </dsp:nvSpPr>
      <dsp:spPr>
        <a:xfrm>
          <a:off x="3686463" y="483529"/>
          <a:ext cx="1044053" cy="1044053"/>
        </a:xfrm>
        <a:prstGeom prst="ellipse">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tr-TR" sz="900" kern="1200" dirty="0" smtClean="0"/>
            <a:t>Kontrol duygusu</a:t>
          </a:r>
        </a:p>
      </dsp:txBody>
      <dsp:txXfrm>
        <a:off x="3686463" y="483529"/>
        <a:ext cx="1044053" cy="1044053"/>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7B478A-76B5-4A31-B068-9D48B6708848}" type="datetimeFigureOut">
              <a:rPr lang="tr-TR" smtClean="0"/>
              <a:pPr/>
              <a:t>4.10.2016</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FCC6D9-D831-4C39-B594-A55FC12DE0B7}"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92988BA5-DABE-4B78-846A-3C0161D560FD}" type="datetime1">
              <a:rPr lang="en-US" smtClean="0"/>
              <a:pPr/>
              <a:t>10/4/2016</a:t>
            </a:fld>
            <a:endParaRPr lang="en-US" dirty="0"/>
          </a:p>
        </p:txBody>
      </p:sp>
      <p:sp>
        <p:nvSpPr>
          <p:cNvPr id="5" name="Footer Placeholder 4"/>
          <p:cNvSpPr>
            <a:spLocks noGrp="1"/>
          </p:cNvSpPr>
          <p:nvPr>
            <p:ph type="ftr" sz="quarter" idx="11"/>
          </p:nvPr>
        </p:nvSpPr>
        <p:spPr/>
        <p:txBody>
          <a:bodyPr/>
          <a:lstStyle>
            <a:lvl1pPr>
              <a:defRPr>
                <a:solidFill>
                  <a:srgbClr val="FFFFFF"/>
                </a:solidFill>
              </a:defRPr>
            </a:lvl1pPr>
          </a:lstStyle>
          <a:p>
            <a:r>
              <a:rPr lang="en-US" smtClean="0"/>
              <a:t>Kültürel Miras Ziyaretinde Akış </a:t>
            </a:r>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FAB73BC-B049-4115-A692-8D63A059BFB8}" type="slidenum">
              <a:rPr lang="en-US" dirty="0"/>
              <a:pPr/>
              <a:t>‹#›</a:t>
            </a:fld>
            <a:endParaRPr lang="en-US" dirty="0"/>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82675D6-0312-4AA2-B942-C0F47497944B}" type="datetime1">
              <a:rPr lang="en-US" smtClean="0"/>
              <a:pPr/>
              <a:t>10/4/2016</a:t>
            </a:fld>
            <a:endParaRPr lang="en-US" dirty="0"/>
          </a:p>
        </p:txBody>
      </p:sp>
      <p:sp>
        <p:nvSpPr>
          <p:cNvPr id="5" name="Footer Placeholder 4"/>
          <p:cNvSpPr>
            <a:spLocks noGrp="1"/>
          </p:cNvSpPr>
          <p:nvPr>
            <p:ph type="ftr" sz="quarter" idx="11"/>
          </p:nvPr>
        </p:nvSpPr>
        <p:spPr/>
        <p:txBody>
          <a:bodyPr/>
          <a:lstStyle/>
          <a:p>
            <a:r>
              <a:rPr lang="en-US" smtClean="0"/>
              <a:t>Kültürel Miras Ziyaretinde Akış </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E1A12CB-F0D0-4947-8769-80BB41FF9647}" type="datetime1">
              <a:rPr lang="en-US" smtClean="0"/>
              <a:pPr/>
              <a:t>10/4/2016</a:t>
            </a:fld>
            <a:endParaRPr lang="en-US" dirty="0"/>
          </a:p>
        </p:txBody>
      </p:sp>
      <p:sp>
        <p:nvSpPr>
          <p:cNvPr id="5" name="Footer Placeholder 4"/>
          <p:cNvSpPr>
            <a:spLocks noGrp="1"/>
          </p:cNvSpPr>
          <p:nvPr>
            <p:ph type="ftr" sz="quarter" idx="11"/>
          </p:nvPr>
        </p:nvSpPr>
        <p:spPr/>
        <p:txBody>
          <a:bodyPr/>
          <a:lstStyle/>
          <a:p>
            <a:r>
              <a:rPr lang="en-US" smtClean="0"/>
              <a:t>Kültürel Miras Ziyaretinde Akış </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0B7F6D0-A0E1-45C8-AEE7-AA947E4804C7}" type="datetime1">
              <a:rPr lang="en-US" smtClean="0"/>
              <a:pPr/>
              <a:t>10/4/2016</a:t>
            </a:fld>
            <a:endParaRPr lang="en-US" dirty="0"/>
          </a:p>
        </p:txBody>
      </p:sp>
      <p:sp>
        <p:nvSpPr>
          <p:cNvPr id="5" name="Footer Placeholder 4"/>
          <p:cNvSpPr>
            <a:spLocks noGrp="1"/>
          </p:cNvSpPr>
          <p:nvPr>
            <p:ph type="ftr" sz="quarter" idx="11"/>
          </p:nvPr>
        </p:nvSpPr>
        <p:spPr/>
        <p:txBody>
          <a:bodyPr/>
          <a:lstStyle/>
          <a:p>
            <a:r>
              <a:rPr lang="en-US" smtClean="0"/>
              <a:t>Kültürel Miras Ziyaretinde Akış </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B7A020-B075-43C5-80D0-7A947D9DCF98}" type="datetime1">
              <a:rPr lang="en-US" smtClean="0"/>
              <a:pPr/>
              <a:t>10/4/2016</a:t>
            </a:fld>
            <a:endParaRPr lang="en-US" dirty="0"/>
          </a:p>
        </p:txBody>
      </p:sp>
      <p:sp>
        <p:nvSpPr>
          <p:cNvPr id="5" name="Footer Placeholder 4"/>
          <p:cNvSpPr>
            <a:spLocks noGrp="1"/>
          </p:cNvSpPr>
          <p:nvPr>
            <p:ph type="ftr" sz="quarter" idx="11"/>
          </p:nvPr>
        </p:nvSpPr>
        <p:spPr/>
        <p:txBody>
          <a:bodyPr/>
          <a:lstStyle/>
          <a:p>
            <a:r>
              <a:rPr lang="en-US" smtClean="0"/>
              <a:t>Kültürel Miras Ziyaretinde Akış </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0A5991C-53D5-4478-8B5D-5CEDDF505D9E}" type="datetime1">
              <a:rPr lang="en-US" smtClean="0"/>
              <a:pPr/>
              <a:t>10/4/2016</a:t>
            </a:fld>
            <a:endParaRPr lang="en-US" dirty="0"/>
          </a:p>
        </p:txBody>
      </p:sp>
      <p:sp>
        <p:nvSpPr>
          <p:cNvPr id="6" name="Footer Placeholder 5"/>
          <p:cNvSpPr>
            <a:spLocks noGrp="1"/>
          </p:cNvSpPr>
          <p:nvPr>
            <p:ph type="ftr" sz="quarter" idx="11"/>
          </p:nvPr>
        </p:nvSpPr>
        <p:spPr/>
        <p:txBody>
          <a:bodyPr/>
          <a:lstStyle/>
          <a:p>
            <a:r>
              <a:rPr lang="en-US" smtClean="0"/>
              <a:t>Kültürel Miras Ziyaretinde Akış </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573F0C8-91E4-4C4A-ABA5-7679C0125647}" type="datetime1">
              <a:rPr lang="en-US" smtClean="0"/>
              <a:pPr/>
              <a:t>10/4/2016</a:t>
            </a:fld>
            <a:endParaRPr lang="en-US" dirty="0"/>
          </a:p>
        </p:txBody>
      </p:sp>
      <p:sp>
        <p:nvSpPr>
          <p:cNvPr id="8" name="Footer Placeholder 7"/>
          <p:cNvSpPr>
            <a:spLocks noGrp="1"/>
          </p:cNvSpPr>
          <p:nvPr>
            <p:ph type="ftr" sz="quarter" idx="11"/>
          </p:nvPr>
        </p:nvSpPr>
        <p:spPr/>
        <p:txBody>
          <a:bodyPr/>
          <a:lstStyle/>
          <a:p>
            <a:r>
              <a:rPr lang="en-US" smtClean="0"/>
              <a:t>Kültürel Miras Ziyaretinde Akış </a:t>
            </a:r>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CC41C24-EA04-4A74-9517-093219FFC6EE}" type="datetime1">
              <a:rPr lang="en-US" smtClean="0"/>
              <a:pPr/>
              <a:t>10/4/2016</a:t>
            </a:fld>
            <a:endParaRPr lang="en-US" dirty="0"/>
          </a:p>
        </p:txBody>
      </p:sp>
      <p:sp>
        <p:nvSpPr>
          <p:cNvPr id="4" name="Footer Placeholder 3"/>
          <p:cNvSpPr>
            <a:spLocks noGrp="1"/>
          </p:cNvSpPr>
          <p:nvPr>
            <p:ph type="ftr" sz="quarter" idx="11"/>
          </p:nvPr>
        </p:nvSpPr>
        <p:spPr/>
        <p:txBody>
          <a:bodyPr/>
          <a:lstStyle/>
          <a:p>
            <a:r>
              <a:rPr lang="en-US" smtClean="0"/>
              <a:t>Kültürel Miras Ziyaretinde Akış </a:t>
            </a:r>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11CF97-A1BF-450A-9EBA-2991867782BD}" type="datetime1">
              <a:rPr lang="en-US" smtClean="0"/>
              <a:pPr/>
              <a:t>10/4/2016</a:t>
            </a:fld>
            <a:endParaRPr lang="en-US" dirty="0"/>
          </a:p>
        </p:txBody>
      </p:sp>
      <p:sp>
        <p:nvSpPr>
          <p:cNvPr id="3" name="Footer Placeholder 2"/>
          <p:cNvSpPr>
            <a:spLocks noGrp="1"/>
          </p:cNvSpPr>
          <p:nvPr>
            <p:ph type="ftr" sz="quarter" idx="11"/>
          </p:nvPr>
        </p:nvSpPr>
        <p:spPr/>
        <p:txBody>
          <a:bodyPr/>
          <a:lstStyle/>
          <a:p>
            <a:r>
              <a:rPr lang="en-US" smtClean="0"/>
              <a:t>Kültürel Miras Ziyaretinde Akış </a:t>
            </a:r>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8CCECB-FB09-4B99-B186-7E92F2BC4BED}" type="datetime1">
              <a:rPr lang="en-US" smtClean="0"/>
              <a:pPr/>
              <a:t>10/4/2016</a:t>
            </a:fld>
            <a:endParaRPr lang="en-US" dirty="0"/>
          </a:p>
        </p:txBody>
      </p:sp>
      <p:sp>
        <p:nvSpPr>
          <p:cNvPr id="6" name="Footer Placeholder 5"/>
          <p:cNvSpPr>
            <a:spLocks noGrp="1"/>
          </p:cNvSpPr>
          <p:nvPr>
            <p:ph type="ftr" sz="quarter" idx="11"/>
          </p:nvPr>
        </p:nvSpPr>
        <p:spPr/>
        <p:txBody>
          <a:bodyPr/>
          <a:lstStyle/>
          <a:p>
            <a:r>
              <a:rPr lang="en-US" smtClean="0"/>
              <a:t>Kültürel Miras Ziyaretinde Akış </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E31A59-BAEC-453E-9C65-19E9870D3153}" type="datetime1">
              <a:rPr lang="en-US" smtClean="0"/>
              <a:pPr/>
              <a:t>10/4/2016</a:t>
            </a:fld>
            <a:endParaRPr lang="en-US" dirty="0"/>
          </a:p>
        </p:txBody>
      </p:sp>
      <p:sp>
        <p:nvSpPr>
          <p:cNvPr id="6" name="Footer Placeholder 5"/>
          <p:cNvSpPr>
            <a:spLocks noGrp="1"/>
          </p:cNvSpPr>
          <p:nvPr>
            <p:ph type="ftr" sz="quarter" idx="11"/>
          </p:nvPr>
        </p:nvSpPr>
        <p:spPr/>
        <p:txBody>
          <a:bodyPr/>
          <a:lstStyle/>
          <a:p>
            <a:r>
              <a:rPr lang="en-US" smtClean="0"/>
              <a:t>Kültürel Miras Ziyaretinde Akış </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9C6547AD-68D2-48FC-AFD8-CEBC9C0D909C}" type="datetime1">
              <a:rPr lang="en-US" smtClean="0"/>
              <a:pPr/>
              <a:t>10/4/2016</a:t>
            </a:fld>
            <a:endParaRPr lang="en-US" dirty="0"/>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r>
              <a:rPr lang="en-US" smtClean="0"/>
              <a:t>Kültürel Miras Ziyaretinde Akış </a:t>
            </a:r>
            <a:endParaRPr lang="en-US" dirty="0"/>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tr-TR" sz="3600" cap="none" dirty="0" smtClean="0"/>
              <a:t>Kültürel Miras Alanı Ziyaretinde Akış: </a:t>
            </a:r>
            <a:r>
              <a:rPr lang="en-US" sz="3600" cap="none" dirty="0" smtClean="0"/>
              <a:t/>
            </a:r>
            <a:br>
              <a:rPr lang="en-US" sz="3600" cap="none" dirty="0" smtClean="0"/>
            </a:br>
            <a:r>
              <a:rPr lang="tr-TR" sz="3600" cap="none" dirty="0" smtClean="0"/>
              <a:t>Ziyaretçilerin Eğitim ve Kaçış Deneyimlerinin Etkileri</a:t>
            </a:r>
            <a:endParaRPr lang="en-US" sz="3600" cap="none" dirty="0"/>
          </a:p>
        </p:txBody>
      </p:sp>
      <p:sp>
        <p:nvSpPr>
          <p:cNvPr id="3" name="Subtitle 2"/>
          <p:cNvSpPr>
            <a:spLocks noGrp="1"/>
          </p:cNvSpPr>
          <p:nvPr>
            <p:ph type="subTitle" idx="1"/>
          </p:nvPr>
        </p:nvSpPr>
        <p:spPr>
          <a:xfrm>
            <a:off x="1709530" y="3869634"/>
            <a:ext cx="8767860" cy="1987827"/>
          </a:xfrm>
        </p:spPr>
        <p:txBody>
          <a:bodyPr>
            <a:normAutofit fontScale="92500" lnSpcReduction="10000"/>
          </a:bodyPr>
          <a:lstStyle/>
          <a:p>
            <a:r>
              <a:rPr lang="tr-TR" sz="2000" b="1" dirty="0" smtClean="0">
                <a:solidFill>
                  <a:schemeClr val="bg1"/>
                </a:solidFill>
              </a:rPr>
              <a:t>Bilge Aykol</a:t>
            </a:r>
          </a:p>
          <a:p>
            <a:r>
              <a:rPr lang="tr-TR" sz="2000" b="1" dirty="0" smtClean="0">
                <a:solidFill>
                  <a:schemeClr val="bg1"/>
                </a:solidFill>
              </a:rPr>
              <a:t>Manolya Aksatan</a:t>
            </a:r>
          </a:p>
          <a:p>
            <a:r>
              <a:rPr lang="tr-TR" sz="2000" b="1" dirty="0" smtClean="0">
                <a:solidFill>
                  <a:schemeClr val="bg1"/>
                </a:solidFill>
              </a:rPr>
              <a:t>Zehra Gökçe Sel</a:t>
            </a:r>
          </a:p>
          <a:p>
            <a:r>
              <a:rPr lang="tr-TR" sz="2000" b="1" dirty="0" smtClean="0">
                <a:solidFill>
                  <a:schemeClr val="bg1"/>
                </a:solidFill>
              </a:rPr>
              <a:t>İlayda İpek</a:t>
            </a:r>
          </a:p>
          <a:p>
            <a:pPr lvl="0"/>
            <a:r>
              <a:rPr lang="tr-TR" sz="2000" b="1" dirty="0" smtClean="0"/>
              <a:t>Dokuz Eylül </a:t>
            </a:r>
            <a:r>
              <a:rPr lang="en-US" sz="2000" b="1" dirty="0" err="1" smtClean="0"/>
              <a:t>Üniversitesi</a:t>
            </a:r>
            <a:r>
              <a:rPr lang="en-US" sz="2000" b="1" dirty="0" smtClean="0"/>
              <a:t>, </a:t>
            </a:r>
            <a:r>
              <a:rPr lang="en-US" sz="2000" b="1" dirty="0" err="1" smtClean="0"/>
              <a:t>İşletme</a:t>
            </a:r>
            <a:r>
              <a:rPr lang="en-US" sz="2000" b="1" dirty="0" smtClean="0"/>
              <a:t> </a:t>
            </a:r>
            <a:r>
              <a:rPr lang="en-US" sz="2000" b="1" dirty="0" err="1" smtClean="0"/>
              <a:t>Fakültesi</a:t>
            </a:r>
            <a:endParaRPr lang="tr-TR" sz="2000" b="1" dirty="0" smtClean="0"/>
          </a:p>
          <a:p>
            <a:endParaRPr lang="tr-TR" sz="2000" b="1" dirty="0" smtClean="0">
              <a:solidFill>
                <a:schemeClr val="bg1">
                  <a:lumMod val="95000"/>
                </a:schemeClr>
              </a:solidFill>
            </a:endParaRPr>
          </a:p>
          <a:p>
            <a:endParaRPr lang="en-US" dirty="0">
              <a:solidFill>
                <a:schemeClr val="bg1">
                  <a:lumMod val="95000"/>
                </a:schemeClr>
              </a:solidFill>
            </a:endParaRPr>
          </a:p>
        </p:txBody>
      </p:sp>
      <p:pic>
        <p:nvPicPr>
          <p:cNvPr id="5" name="Picture 2"/>
          <p:cNvPicPr>
            <a:picLocks noChangeAspect="1" noChangeArrowheads="1"/>
          </p:cNvPicPr>
          <p:nvPr/>
        </p:nvPicPr>
        <p:blipFill>
          <a:blip r:embed="rId2" cstate="print"/>
          <a:srcRect/>
          <a:stretch>
            <a:fillRect/>
          </a:stretch>
        </p:blipFill>
        <p:spPr bwMode="auto">
          <a:xfrm>
            <a:off x="4273856" y="260666"/>
            <a:ext cx="3148548" cy="1619748"/>
          </a:xfrm>
          <a:prstGeom prst="rect">
            <a:avLst/>
          </a:prstGeom>
          <a:noFill/>
          <a:ln w="9525">
            <a:noFill/>
            <a:miter lim="800000"/>
            <a:headEnd/>
            <a:tailEnd/>
          </a:ln>
        </p:spPr>
      </p:pic>
    </p:spTree>
    <p:extLst>
      <p:ext uri="{BB962C8B-B14F-4D97-AF65-F5344CB8AC3E}">
        <p14:creationId xmlns:p14="http://schemas.microsoft.com/office/powerpoint/2010/main" xmlns="" val="31809654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Altbilgi Yer Tutucusu 8"/>
          <p:cNvSpPr>
            <a:spLocks noGrp="1"/>
          </p:cNvSpPr>
          <p:nvPr>
            <p:ph type="ftr" sz="quarter" idx="11"/>
          </p:nvPr>
        </p:nvSpPr>
        <p:spPr>
          <a:xfrm>
            <a:off x="3829049" y="6538912"/>
            <a:ext cx="4114800" cy="365125"/>
          </a:xfrm>
        </p:spPr>
        <p:txBody>
          <a:bodyPr/>
          <a:lstStyle/>
          <a:p>
            <a:r>
              <a:rPr lang="tr-TR" smtClean="0"/>
              <a:t>Kültürel Miras Ziyaretinde Akış </a:t>
            </a:r>
            <a:endParaRPr lang="tr-TR" dirty="0"/>
          </a:p>
        </p:txBody>
      </p:sp>
      <p:sp>
        <p:nvSpPr>
          <p:cNvPr id="10" name="Slayt Numarası Yer Tutucusu 9"/>
          <p:cNvSpPr>
            <a:spLocks noGrp="1"/>
          </p:cNvSpPr>
          <p:nvPr>
            <p:ph type="sldNum" sz="quarter" idx="12"/>
          </p:nvPr>
        </p:nvSpPr>
        <p:spPr>
          <a:xfrm>
            <a:off x="8610600" y="6513510"/>
            <a:ext cx="2743200" cy="365125"/>
          </a:xfrm>
        </p:spPr>
        <p:txBody>
          <a:bodyPr/>
          <a:lstStyle/>
          <a:p>
            <a:fld id="{A0D5BBEE-8282-4BDF-BCA1-4263C32F8460}" type="slidenum">
              <a:rPr lang="tr-TR" smtClean="0"/>
              <a:pPr/>
              <a:t>10</a:t>
            </a:fld>
            <a:endParaRPr lang="tr-TR" dirty="0"/>
          </a:p>
        </p:txBody>
      </p:sp>
      <p:graphicFrame>
        <p:nvGraphicFramePr>
          <p:cNvPr id="11" name="10 Tablo"/>
          <p:cNvGraphicFramePr>
            <a:graphicFrameLocks noGrp="1"/>
          </p:cNvGraphicFramePr>
          <p:nvPr/>
        </p:nvGraphicFramePr>
        <p:xfrm>
          <a:off x="1443320" y="1472945"/>
          <a:ext cx="9163720" cy="4399026"/>
        </p:xfrm>
        <a:graphic>
          <a:graphicData uri="http://schemas.openxmlformats.org/drawingml/2006/table">
            <a:tbl>
              <a:tblPr>
                <a:tableStyleId>{5940675A-B579-460E-94D1-54222C63F5DA}</a:tableStyleId>
              </a:tblPr>
              <a:tblGrid>
                <a:gridCol w="1071853"/>
                <a:gridCol w="845304"/>
                <a:gridCol w="1155325"/>
                <a:gridCol w="687056"/>
                <a:gridCol w="476102"/>
                <a:gridCol w="710813"/>
                <a:gridCol w="991486"/>
                <a:gridCol w="906242"/>
                <a:gridCol w="710813"/>
                <a:gridCol w="804363"/>
                <a:gridCol w="804363"/>
              </a:tblGrid>
              <a:tr h="0">
                <a:tc>
                  <a:txBody>
                    <a:bodyPr/>
                    <a:lstStyle/>
                    <a:p>
                      <a:pPr>
                        <a:lnSpc>
                          <a:spcPct val="115000"/>
                        </a:lnSpc>
                        <a:spcAft>
                          <a:spcPts val="0"/>
                        </a:spcAft>
                      </a:pPr>
                      <a:r>
                        <a:rPr lang="tr-TR" sz="1300" b="1" dirty="0">
                          <a:latin typeface="+mn-lt"/>
                        </a:rPr>
                        <a:t>Faktör</a:t>
                      </a:r>
                      <a:endParaRPr lang="en-US" sz="1300" b="1" dirty="0">
                        <a:latin typeface="+mn-lt"/>
                        <a:ea typeface="Times New Roman"/>
                        <a:cs typeface="Times New Roman"/>
                      </a:endParaRPr>
                    </a:p>
                  </a:txBody>
                  <a:tcPr marL="68580" marR="68580" marT="0" marB="0">
                    <a:solidFill>
                      <a:schemeClr val="bg2"/>
                    </a:solidFill>
                  </a:tcPr>
                </a:tc>
                <a:tc>
                  <a:txBody>
                    <a:bodyPr/>
                    <a:lstStyle/>
                    <a:p>
                      <a:pPr algn="ctr">
                        <a:lnSpc>
                          <a:spcPct val="115000"/>
                        </a:lnSpc>
                        <a:spcAft>
                          <a:spcPts val="0"/>
                        </a:spcAft>
                      </a:pPr>
                      <a:r>
                        <a:rPr lang="tr-TR" sz="1300" b="1" dirty="0">
                          <a:latin typeface="+mn-lt"/>
                        </a:rPr>
                        <a:t>Gözlenen değişken</a:t>
                      </a:r>
                      <a:endParaRPr lang="en-US" sz="1300" b="1" dirty="0">
                        <a:latin typeface="+mn-lt"/>
                        <a:ea typeface="Times New Roman"/>
                        <a:cs typeface="Times New Roman"/>
                      </a:endParaRPr>
                    </a:p>
                  </a:txBody>
                  <a:tcPr marL="68580" marR="68580" marT="0" marB="0">
                    <a:solidFill>
                      <a:schemeClr val="bg2"/>
                    </a:solidFill>
                  </a:tcPr>
                </a:tc>
                <a:tc>
                  <a:txBody>
                    <a:bodyPr/>
                    <a:lstStyle/>
                    <a:p>
                      <a:pPr algn="ctr">
                        <a:lnSpc>
                          <a:spcPct val="115000"/>
                        </a:lnSpc>
                        <a:spcAft>
                          <a:spcPts val="0"/>
                        </a:spcAft>
                      </a:pPr>
                      <a:r>
                        <a:rPr lang="tr-TR" sz="1300" b="1" dirty="0">
                          <a:latin typeface="+mn-lt"/>
                        </a:rPr>
                        <a:t>Standardize edilmiş yükler</a:t>
                      </a:r>
                      <a:endParaRPr lang="en-US" sz="1300" b="1" dirty="0">
                        <a:latin typeface="+mn-lt"/>
                        <a:ea typeface="Times New Roman"/>
                        <a:cs typeface="Times New Roman"/>
                      </a:endParaRPr>
                    </a:p>
                  </a:txBody>
                  <a:tcPr marL="68580" marR="68580" marT="0" marB="0">
                    <a:solidFill>
                      <a:schemeClr val="bg2"/>
                    </a:solidFill>
                  </a:tcPr>
                </a:tc>
                <a:tc>
                  <a:txBody>
                    <a:bodyPr/>
                    <a:lstStyle/>
                    <a:p>
                      <a:pPr algn="ctr">
                        <a:lnSpc>
                          <a:spcPct val="115000"/>
                        </a:lnSpc>
                        <a:spcAft>
                          <a:spcPts val="0"/>
                        </a:spcAft>
                      </a:pPr>
                      <a:r>
                        <a:rPr lang="tr-TR" sz="1300" b="1" dirty="0">
                          <a:latin typeface="+mn-lt"/>
                        </a:rPr>
                        <a:t>t-değeri</a:t>
                      </a:r>
                      <a:endParaRPr lang="en-US" sz="1300" b="1" dirty="0">
                        <a:latin typeface="+mn-lt"/>
                        <a:ea typeface="Times New Roman"/>
                        <a:cs typeface="Times New Roman"/>
                      </a:endParaRPr>
                    </a:p>
                  </a:txBody>
                  <a:tcPr marL="68580" marR="68580" marT="0" marB="0">
                    <a:solidFill>
                      <a:schemeClr val="bg2"/>
                    </a:solidFill>
                  </a:tcPr>
                </a:tc>
                <a:tc>
                  <a:txBody>
                    <a:bodyPr/>
                    <a:lstStyle/>
                    <a:p>
                      <a:pPr algn="ctr">
                        <a:lnSpc>
                          <a:spcPct val="115000"/>
                        </a:lnSpc>
                        <a:spcAft>
                          <a:spcPts val="0"/>
                        </a:spcAft>
                      </a:pPr>
                      <a:r>
                        <a:rPr lang="en-US" sz="1300" b="1" dirty="0">
                          <a:latin typeface="+mn-lt"/>
                        </a:rPr>
                        <a:t>α</a:t>
                      </a:r>
                      <a:endParaRPr lang="en-US" sz="1300" b="1" dirty="0">
                        <a:latin typeface="+mn-lt"/>
                        <a:ea typeface="Times New Roman"/>
                        <a:cs typeface="Times New Roman"/>
                      </a:endParaRPr>
                    </a:p>
                  </a:txBody>
                  <a:tcPr marL="68580" marR="68580" marT="0" marB="0">
                    <a:solidFill>
                      <a:schemeClr val="bg2"/>
                    </a:solidFill>
                  </a:tcPr>
                </a:tc>
                <a:tc>
                  <a:txBody>
                    <a:bodyPr/>
                    <a:lstStyle/>
                    <a:p>
                      <a:pPr algn="ctr">
                        <a:lnSpc>
                          <a:spcPct val="115000"/>
                        </a:lnSpc>
                        <a:spcAft>
                          <a:spcPts val="0"/>
                        </a:spcAft>
                      </a:pPr>
                      <a:r>
                        <a:rPr lang="en-US" sz="1300" b="1" dirty="0">
                          <a:latin typeface="+mn-lt"/>
                        </a:rPr>
                        <a:t>ρ</a:t>
                      </a:r>
                      <a:endParaRPr lang="en-US" sz="1300" b="1" dirty="0">
                        <a:latin typeface="+mn-lt"/>
                        <a:ea typeface="Times New Roman"/>
                        <a:cs typeface="Times New Roman"/>
                      </a:endParaRPr>
                    </a:p>
                  </a:txBody>
                  <a:tcPr marL="68580" marR="68580" marT="0" marB="0">
                    <a:solidFill>
                      <a:schemeClr val="bg2"/>
                    </a:solidFill>
                  </a:tcPr>
                </a:tc>
                <a:tc>
                  <a:txBody>
                    <a:bodyPr/>
                    <a:lstStyle/>
                    <a:p>
                      <a:pPr algn="ctr">
                        <a:lnSpc>
                          <a:spcPct val="115000"/>
                        </a:lnSpc>
                        <a:spcAft>
                          <a:spcPts val="0"/>
                        </a:spcAft>
                      </a:pPr>
                      <a:r>
                        <a:rPr lang="tr-TR" sz="1300" b="1" dirty="0">
                          <a:latin typeface="+mn-lt"/>
                        </a:rPr>
                        <a:t>Açıklanan </a:t>
                      </a:r>
                      <a:r>
                        <a:rPr lang="tr-TR" sz="1300" b="1" dirty="0" err="1">
                          <a:latin typeface="+mn-lt"/>
                        </a:rPr>
                        <a:t>varyans</a:t>
                      </a:r>
                      <a:endParaRPr lang="en-US" sz="1300" b="1" dirty="0">
                        <a:latin typeface="+mn-lt"/>
                        <a:ea typeface="Times New Roman"/>
                        <a:cs typeface="Times New Roman"/>
                      </a:endParaRPr>
                    </a:p>
                  </a:txBody>
                  <a:tcPr marL="68580" marR="68580" marT="0" marB="0">
                    <a:solidFill>
                      <a:schemeClr val="bg2"/>
                    </a:solidFill>
                  </a:tcPr>
                </a:tc>
                <a:tc>
                  <a:txBody>
                    <a:bodyPr/>
                    <a:lstStyle/>
                    <a:p>
                      <a:pPr algn="ctr">
                        <a:lnSpc>
                          <a:spcPct val="115000"/>
                        </a:lnSpc>
                        <a:spcAft>
                          <a:spcPts val="0"/>
                        </a:spcAft>
                      </a:pPr>
                      <a:r>
                        <a:rPr lang="tr-TR" sz="1300" b="1" dirty="0" smtClean="0">
                          <a:latin typeface="+mn-lt"/>
                        </a:rPr>
                        <a:t>Ortalama </a:t>
                      </a:r>
                      <a:endParaRPr lang="en-US" sz="1300" b="1" dirty="0">
                        <a:latin typeface="+mn-lt"/>
                        <a:ea typeface="Times New Roman"/>
                        <a:cs typeface="Times New Roman"/>
                      </a:endParaRPr>
                    </a:p>
                  </a:txBody>
                  <a:tcPr marL="68580" marR="68580" marT="0" marB="0">
                    <a:solidFill>
                      <a:schemeClr val="bg2"/>
                    </a:solidFill>
                  </a:tcPr>
                </a:tc>
                <a:tc>
                  <a:txBody>
                    <a:bodyPr/>
                    <a:lstStyle/>
                    <a:p>
                      <a:pPr algn="ctr">
                        <a:lnSpc>
                          <a:spcPct val="115000"/>
                        </a:lnSpc>
                        <a:spcAft>
                          <a:spcPts val="0"/>
                        </a:spcAft>
                      </a:pPr>
                      <a:r>
                        <a:rPr lang="tr-TR" sz="1300" b="1" dirty="0" err="1">
                          <a:latin typeface="+mn-lt"/>
                        </a:rPr>
                        <a:t>Std</a:t>
                      </a:r>
                      <a:r>
                        <a:rPr lang="tr-TR" sz="1300" b="1" dirty="0">
                          <a:latin typeface="+mn-lt"/>
                        </a:rPr>
                        <a:t>. sapma</a:t>
                      </a:r>
                      <a:endParaRPr lang="en-US" sz="1300" b="1" dirty="0">
                        <a:latin typeface="+mn-lt"/>
                        <a:ea typeface="Times New Roman"/>
                        <a:cs typeface="Times New Roman"/>
                      </a:endParaRPr>
                    </a:p>
                  </a:txBody>
                  <a:tcPr marL="68580" marR="68580" marT="0" marB="0">
                    <a:solidFill>
                      <a:schemeClr val="bg2"/>
                    </a:solidFill>
                  </a:tcPr>
                </a:tc>
                <a:tc>
                  <a:txBody>
                    <a:bodyPr/>
                    <a:lstStyle/>
                    <a:p>
                      <a:pPr algn="ctr">
                        <a:lnSpc>
                          <a:spcPct val="115000"/>
                        </a:lnSpc>
                        <a:spcAft>
                          <a:spcPts val="0"/>
                        </a:spcAft>
                      </a:pPr>
                      <a:r>
                        <a:rPr lang="tr-TR" sz="1300" b="1" dirty="0" smtClean="0">
                          <a:latin typeface="+mn-lt"/>
                        </a:rPr>
                        <a:t>İfade </a:t>
                      </a:r>
                      <a:r>
                        <a:rPr lang="tr-TR" sz="1300" b="1" dirty="0" err="1">
                          <a:latin typeface="+mn-lt"/>
                        </a:rPr>
                        <a:t>ort</a:t>
                      </a:r>
                      <a:r>
                        <a:rPr lang="tr-TR" sz="1300" b="1" dirty="0">
                          <a:latin typeface="+mn-lt"/>
                        </a:rPr>
                        <a:t>.</a:t>
                      </a:r>
                      <a:endParaRPr lang="en-US" sz="1300" b="1" dirty="0">
                        <a:latin typeface="+mn-lt"/>
                        <a:ea typeface="Times New Roman"/>
                        <a:cs typeface="Times New Roman"/>
                      </a:endParaRPr>
                    </a:p>
                  </a:txBody>
                  <a:tcPr marL="68580" marR="68580" marT="0" marB="0">
                    <a:solidFill>
                      <a:schemeClr val="bg2"/>
                    </a:solidFill>
                  </a:tcPr>
                </a:tc>
                <a:tc>
                  <a:txBody>
                    <a:bodyPr/>
                    <a:lstStyle/>
                    <a:p>
                      <a:pPr algn="ctr">
                        <a:lnSpc>
                          <a:spcPct val="115000"/>
                        </a:lnSpc>
                        <a:spcAft>
                          <a:spcPts val="0"/>
                        </a:spcAft>
                      </a:pPr>
                      <a:r>
                        <a:rPr lang="tr-TR" sz="1300" b="1" dirty="0" smtClean="0">
                          <a:latin typeface="+mn-lt"/>
                        </a:rPr>
                        <a:t>İfade </a:t>
                      </a:r>
                      <a:r>
                        <a:rPr lang="tr-TR" sz="1300" b="1" dirty="0" err="1" smtClean="0">
                          <a:latin typeface="+mn-lt"/>
                        </a:rPr>
                        <a:t>std</a:t>
                      </a:r>
                      <a:r>
                        <a:rPr lang="tr-TR" sz="1300" b="1" dirty="0">
                          <a:latin typeface="+mn-lt"/>
                        </a:rPr>
                        <a:t>. sapma</a:t>
                      </a:r>
                      <a:endParaRPr lang="en-US" sz="1300" b="1" dirty="0">
                        <a:latin typeface="+mn-lt"/>
                        <a:ea typeface="Times New Roman"/>
                        <a:cs typeface="Times New Roman"/>
                      </a:endParaRPr>
                    </a:p>
                  </a:txBody>
                  <a:tcPr marL="68580" marR="68580" marT="0" marB="0">
                    <a:solidFill>
                      <a:schemeClr val="bg2"/>
                    </a:solidFill>
                  </a:tcPr>
                </a:tc>
              </a:tr>
              <a:tr h="0">
                <a:tc>
                  <a:txBody>
                    <a:bodyPr/>
                    <a:lstStyle/>
                    <a:p>
                      <a:pPr>
                        <a:lnSpc>
                          <a:spcPct val="115000"/>
                        </a:lnSpc>
                        <a:spcAft>
                          <a:spcPts val="0"/>
                        </a:spcAft>
                      </a:pPr>
                      <a:r>
                        <a:rPr lang="tr-TR" sz="1300" b="1" dirty="0">
                          <a:latin typeface="+mn-lt"/>
                        </a:rPr>
                        <a:t>Eğitim</a:t>
                      </a:r>
                      <a:endParaRPr lang="en-US" sz="1300" b="1" dirty="0">
                        <a:latin typeface="+mn-lt"/>
                        <a:ea typeface="Times New Roman"/>
                        <a:cs typeface="Times New Roman"/>
                      </a:endParaRPr>
                    </a:p>
                  </a:txBody>
                  <a:tcPr marL="68580" marR="68580" marT="0" marB="0">
                    <a:solidFill>
                      <a:schemeClr val="accent4">
                        <a:lumMod val="20000"/>
                        <a:lumOff val="80000"/>
                      </a:schemeClr>
                    </a:solidFill>
                  </a:tcPr>
                </a:tc>
                <a:tc>
                  <a:txBody>
                    <a:bodyPr/>
                    <a:lstStyle/>
                    <a:p>
                      <a:pPr algn="ctr">
                        <a:lnSpc>
                          <a:spcPct val="115000"/>
                        </a:lnSpc>
                        <a:spcAft>
                          <a:spcPts val="0"/>
                        </a:spcAft>
                      </a:pPr>
                      <a:r>
                        <a:rPr lang="tr-TR" sz="900" dirty="0">
                          <a:latin typeface="+mn-lt"/>
                        </a:rPr>
                        <a:t>EG1</a:t>
                      </a:r>
                      <a:endParaRPr lang="en-US" sz="900" dirty="0">
                        <a:latin typeface="+mn-lt"/>
                        <a:ea typeface="Times New Roman"/>
                        <a:cs typeface="Times New Roman"/>
                      </a:endParaRPr>
                    </a:p>
                    <a:p>
                      <a:pPr algn="ctr">
                        <a:lnSpc>
                          <a:spcPct val="115000"/>
                        </a:lnSpc>
                        <a:spcAft>
                          <a:spcPts val="0"/>
                        </a:spcAft>
                      </a:pPr>
                      <a:r>
                        <a:rPr lang="tr-TR" sz="900" dirty="0">
                          <a:latin typeface="+mn-lt"/>
                        </a:rPr>
                        <a:t>EG2</a:t>
                      </a:r>
                      <a:endParaRPr lang="en-US" sz="900" dirty="0">
                        <a:latin typeface="+mn-lt"/>
                      </a:endParaRPr>
                    </a:p>
                    <a:p>
                      <a:pPr algn="ctr">
                        <a:lnSpc>
                          <a:spcPct val="115000"/>
                        </a:lnSpc>
                        <a:spcAft>
                          <a:spcPts val="0"/>
                        </a:spcAft>
                      </a:pPr>
                      <a:r>
                        <a:rPr lang="tr-TR" sz="900" dirty="0">
                          <a:latin typeface="+mn-lt"/>
                        </a:rPr>
                        <a:t>EG3</a:t>
                      </a:r>
                      <a:endParaRPr lang="en-US" sz="900" dirty="0">
                        <a:latin typeface="+mn-lt"/>
                      </a:endParaRPr>
                    </a:p>
                    <a:p>
                      <a:pPr algn="ctr">
                        <a:lnSpc>
                          <a:spcPct val="115000"/>
                        </a:lnSpc>
                        <a:spcAft>
                          <a:spcPts val="0"/>
                        </a:spcAft>
                      </a:pPr>
                      <a:r>
                        <a:rPr lang="tr-TR" sz="900" dirty="0">
                          <a:latin typeface="+mn-lt"/>
                        </a:rPr>
                        <a:t>EG4</a:t>
                      </a:r>
                      <a:endParaRPr lang="en-US" sz="900" dirty="0">
                        <a:latin typeface="+mn-lt"/>
                        <a:ea typeface="Times New Roman"/>
                        <a:cs typeface="Times New Roman"/>
                      </a:endParaRPr>
                    </a:p>
                  </a:txBody>
                  <a:tcPr marL="68580" marR="68580" marT="0" marB="0">
                    <a:solidFill>
                      <a:schemeClr val="accent4">
                        <a:lumMod val="20000"/>
                        <a:lumOff val="80000"/>
                      </a:schemeClr>
                    </a:solidFill>
                  </a:tcPr>
                </a:tc>
                <a:tc>
                  <a:txBody>
                    <a:bodyPr/>
                    <a:lstStyle/>
                    <a:p>
                      <a:pPr algn="ctr">
                        <a:lnSpc>
                          <a:spcPct val="115000"/>
                        </a:lnSpc>
                        <a:spcAft>
                          <a:spcPts val="0"/>
                        </a:spcAft>
                      </a:pPr>
                      <a:r>
                        <a:rPr lang="tr-TR" sz="900" dirty="0">
                          <a:latin typeface="+mn-lt"/>
                        </a:rPr>
                        <a:t>,87</a:t>
                      </a:r>
                      <a:endParaRPr lang="en-US" sz="900" dirty="0">
                        <a:latin typeface="+mn-lt"/>
                        <a:ea typeface="Times New Roman"/>
                        <a:cs typeface="Times New Roman"/>
                      </a:endParaRPr>
                    </a:p>
                    <a:p>
                      <a:pPr algn="ctr">
                        <a:lnSpc>
                          <a:spcPct val="115000"/>
                        </a:lnSpc>
                        <a:spcAft>
                          <a:spcPts val="0"/>
                        </a:spcAft>
                      </a:pPr>
                      <a:r>
                        <a:rPr lang="tr-TR" sz="900" dirty="0">
                          <a:latin typeface="+mn-lt"/>
                        </a:rPr>
                        <a:t>,90</a:t>
                      </a:r>
                      <a:endParaRPr lang="en-US" sz="900" dirty="0">
                        <a:latin typeface="+mn-lt"/>
                      </a:endParaRPr>
                    </a:p>
                    <a:p>
                      <a:pPr algn="ctr">
                        <a:lnSpc>
                          <a:spcPct val="115000"/>
                        </a:lnSpc>
                        <a:spcAft>
                          <a:spcPts val="0"/>
                        </a:spcAft>
                      </a:pPr>
                      <a:r>
                        <a:rPr lang="tr-TR" sz="900" dirty="0">
                          <a:latin typeface="+mn-lt"/>
                        </a:rPr>
                        <a:t>,76</a:t>
                      </a:r>
                      <a:endParaRPr lang="en-US" sz="900" dirty="0">
                        <a:latin typeface="+mn-lt"/>
                      </a:endParaRPr>
                    </a:p>
                    <a:p>
                      <a:pPr algn="ctr">
                        <a:lnSpc>
                          <a:spcPct val="115000"/>
                        </a:lnSpc>
                        <a:spcAft>
                          <a:spcPts val="0"/>
                        </a:spcAft>
                      </a:pPr>
                      <a:r>
                        <a:rPr lang="tr-TR" sz="900" dirty="0">
                          <a:latin typeface="+mn-lt"/>
                        </a:rPr>
                        <a:t>,86</a:t>
                      </a:r>
                      <a:endParaRPr lang="en-US" sz="900" dirty="0">
                        <a:latin typeface="+mn-lt"/>
                        <a:ea typeface="Times New Roman"/>
                        <a:cs typeface="Times New Roman"/>
                      </a:endParaRPr>
                    </a:p>
                  </a:txBody>
                  <a:tcPr marL="68580" marR="68580" marT="0" marB="0">
                    <a:solidFill>
                      <a:schemeClr val="accent4">
                        <a:lumMod val="20000"/>
                        <a:lumOff val="80000"/>
                      </a:schemeClr>
                    </a:solidFill>
                  </a:tcPr>
                </a:tc>
                <a:tc>
                  <a:txBody>
                    <a:bodyPr/>
                    <a:lstStyle/>
                    <a:p>
                      <a:pPr algn="ctr">
                        <a:lnSpc>
                          <a:spcPct val="115000"/>
                        </a:lnSpc>
                        <a:spcAft>
                          <a:spcPts val="0"/>
                        </a:spcAft>
                      </a:pPr>
                      <a:r>
                        <a:rPr lang="tr-TR" sz="900" dirty="0">
                          <a:latin typeface="+mn-lt"/>
                        </a:rPr>
                        <a:t>*</a:t>
                      </a:r>
                      <a:endParaRPr lang="en-US" sz="900" dirty="0">
                        <a:latin typeface="+mn-lt"/>
                        <a:ea typeface="Times New Roman"/>
                        <a:cs typeface="Times New Roman"/>
                      </a:endParaRPr>
                    </a:p>
                    <a:p>
                      <a:pPr algn="ctr">
                        <a:lnSpc>
                          <a:spcPct val="115000"/>
                        </a:lnSpc>
                        <a:spcAft>
                          <a:spcPts val="0"/>
                        </a:spcAft>
                      </a:pPr>
                      <a:r>
                        <a:rPr lang="tr-TR" sz="900" dirty="0">
                          <a:latin typeface="+mn-lt"/>
                        </a:rPr>
                        <a:t>19,88</a:t>
                      </a:r>
                      <a:endParaRPr lang="en-US" sz="900" dirty="0">
                        <a:latin typeface="+mn-lt"/>
                      </a:endParaRPr>
                    </a:p>
                    <a:p>
                      <a:pPr algn="ctr">
                        <a:lnSpc>
                          <a:spcPct val="115000"/>
                        </a:lnSpc>
                        <a:spcAft>
                          <a:spcPts val="0"/>
                        </a:spcAft>
                      </a:pPr>
                      <a:r>
                        <a:rPr lang="tr-TR" sz="900" dirty="0">
                          <a:latin typeface="+mn-lt"/>
                        </a:rPr>
                        <a:t>14,64</a:t>
                      </a:r>
                      <a:endParaRPr lang="en-US" sz="900" dirty="0">
                        <a:latin typeface="+mn-lt"/>
                      </a:endParaRPr>
                    </a:p>
                    <a:p>
                      <a:pPr algn="ctr">
                        <a:lnSpc>
                          <a:spcPct val="115000"/>
                        </a:lnSpc>
                        <a:spcAft>
                          <a:spcPts val="0"/>
                        </a:spcAft>
                      </a:pPr>
                      <a:r>
                        <a:rPr lang="tr-TR" sz="900" dirty="0">
                          <a:latin typeface="+mn-lt"/>
                        </a:rPr>
                        <a:t>18,04</a:t>
                      </a:r>
                      <a:endParaRPr lang="en-US" sz="900" dirty="0">
                        <a:latin typeface="+mn-lt"/>
                        <a:ea typeface="Times New Roman"/>
                        <a:cs typeface="Times New Roman"/>
                      </a:endParaRPr>
                    </a:p>
                  </a:txBody>
                  <a:tcPr marL="68580" marR="68580" marT="0" marB="0">
                    <a:solidFill>
                      <a:schemeClr val="accent4">
                        <a:lumMod val="20000"/>
                        <a:lumOff val="80000"/>
                      </a:schemeClr>
                    </a:solidFill>
                  </a:tcPr>
                </a:tc>
                <a:tc>
                  <a:txBody>
                    <a:bodyPr/>
                    <a:lstStyle/>
                    <a:p>
                      <a:pPr algn="ctr">
                        <a:lnSpc>
                          <a:spcPct val="115000"/>
                        </a:lnSpc>
                        <a:spcAft>
                          <a:spcPts val="0"/>
                        </a:spcAft>
                      </a:pPr>
                      <a:r>
                        <a:rPr lang="tr-TR" sz="1200" dirty="0">
                          <a:latin typeface="+mn-lt"/>
                        </a:rPr>
                        <a:t>,90</a:t>
                      </a:r>
                      <a:endParaRPr lang="en-US" sz="1200" dirty="0">
                        <a:latin typeface="+mn-lt"/>
                        <a:ea typeface="Times New Roman"/>
                        <a:cs typeface="Times New Roman"/>
                      </a:endParaRPr>
                    </a:p>
                  </a:txBody>
                  <a:tcPr marL="68580" marR="68580" marT="0" marB="0">
                    <a:solidFill>
                      <a:schemeClr val="accent4">
                        <a:lumMod val="20000"/>
                        <a:lumOff val="80000"/>
                      </a:schemeClr>
                    </a:solidFill>
                  </a:tcPr>
                </a:tc>
                <a:tc>
                  <a:txBody>
                    <a:bodyPr/>
                    <a:lstStyle/>
                    <a:p>
                      <a:pPr algn="ctr">
                        <a:lnSpc>
                          <a:spcPct val="115000"/>
                        </a:lnSpc>
                        <a:spcAft>
                          <a:spcPts val="0"/>
                        </a:spcAft>
                      </a:pPr>
                      <a:r>
                        <a:rPr lang="tr-TR" sz="1200" dirty="0">
                          <a:latin typeface="+mn-lt"/>
                        </a:rPr>
                        <a:t>,91</a:t>
                      </a:r>
                      <a:endParaRPr lang="en-US" sz="1200" dirty="0">
                        <a:latin typeface="+mn-lt"/>
                        <a:ea typeface="Times New Roman"/>
                        <a:cs typeface="Times New Roman"/>
                      </a:endParaRPr>
                    </a:p>
                  </a:txBody>
                  <a:tcPr marL="68580" marR="68580" marT="0" marB="0">
                    <a:solidFill>
                      <a:schemeClr val="accent4">
                        <a:lumMod val="20000"/>
                        <a:lumOff val="80000"/>
                      </a:schemeClr>
                    </a:solidFill>
                  </a:tcPr>
                </a:tc>
                <a:tc>
                  <a:txBody>
                    <a:bodyPr/>
                    <a:lstStyle/>
                    <a:p>
                      <a:pPr algn="ctr">
                        <a:lnSpc>
                          <a:spcPct val="115000"/>
                        </a:lnSpc>
                        <a:spcAft>
                          <a:spcPts val="0"/>
                        </a:spcAft>
                      </a:pPr>
                      <a:r>
                        <a:rPr lang="tr-TR" sz="1200" dirty="0">
                          <a:latin typeface="+mn-lt"/>
                        </a:rPr>
                        <a:t>,73</a:t>
                      </a:r>
                      <a:endParaRPr lang="en-US" sz="1200" dirty="0">
                        <a:latin typeface="+mn-lt"/>
                        <a:ea typeface="Times New Roman"/>
                        <a:cs typeface="Times New Roman"/>
                      </a:endParaRPr>
                    </a:p>
                  </a:txBody>
                  <a:tcPr marL="68580" marR="68580" marT="0" marB="0">
                    <a:solidFill>
                      <a:schemeClr val="accent4">
                        <a:lumMod val="20000"/>
                        <a:lumOff val="80000"/>
                      </a:schemeClr>
                    </a:solidFill>
                  </a:tcPr>
                </a:tc>
                <a:tc>
                  <a:txBody>
                    <a:bodyPr/>
                    <a:lstStyle/>
                    <a:p>
                      <a:pPr algn="ctr">
                        <a:lnSpc>
                          <a:spcPct val="115000"/>
                        </a:lnSpc>
                        <a:spcAft>
                          <a:spcPts val="0"/>
                        </a:spcAft>
                      </a:pPr>
                      <a:r>
                        <a:rPr lang="tr-TR" sz="1200" dirty="0">
                          <a:latin typeface="+mn-lt"/>
                        </a:rPr>
                        <a:t>5,44</a:t>
                      </a:r>
                      <a:endParaRPr lang="en-US" sz="1200" dirty="0">
                        <a:latin typeface="+mn-lt"/>
                        <a:ea typeface="Times New Roman"/>
                        <a:cs typeface="Times New Roman"/>
                      </a:endParaRPr>
                    </a:p>
                  </a:txBody>
                  <a:tcPr marL="68580" marR="68580" marT="0" marB="0">
                    <a:solidFill>
                      <a:schemeClr val="accent4">
                        <a:lumMod val="20000"/>
                        <a:lumOff val="80000"/>
                      </a:schemeClr>
                    </a:solidFill>
                  </a:tcPr>
                </a:tc>
                <a:tc>
                  <a:txBody>
                    <a:bodyPr/>
                    <a:lstStyle/>
                    <a:p>
                      <a:pPr algn="ctr">
                        <a:lnSpc>
                          <a:spcPct val="115000"/>
                        </a:lnSpc>
                        <a:spcAft>
                          <a:spcPts val="0"/>
                        </a:spcAft>
                      </a:pPr>
                      <a:r>
                        <a:rPr lang="tr-TR" sz="1200" dirty="0">
                          <a:latin typeface="+mn-lt"/>
                        </a:rPr>
                        <a:t>1,07</a:t>
                      </a:r>
                      <a:endParaRPr lang="en-US" sz="1200" dirty="0">
                        <a:latin typeface="+mn-lt"/>
                        <a:ea typeface="Times New Roman"/>
                        <a:cs typeface="Times New Roman"/>
                      </a:endParaRPr>
                    </a:p>
                  </a:txBody>
                  <a:tcPr marL="68580" marR="68580" marT="0" marB="0">
                    <a:solidFill>
                      <a:schemeClr val="accent4">
                        <a:lumMod val="20000"/>
                        <a:lumOff val="80000"/>
                      </a:schemeClr>
                    </a:solidFill>
                  </a:tcPr>
                </a:tc>
                <a:tc>
                  <a:txBody>
                    <a:bodyPr/>
                    <a:lstStyle/>
                    <a:p>
                      <a:pPr algn="ctr">
                        <a:lnSpc>
                          <a:spcPct val="115000"/>
                        </a:lnSpc>
                        <a:spcAft>
                          <a:spcPts val="0"/>
                        </a:spcAft>
                      </a:pPr>
                      <a:r>
                        <a:rPr lang="tr-TR" sz="900" dirty="0">
                          <a:latin typeface="+mn-lt"/>
                        </a:rPr>
                        <a:t>5,44</a:t>
                      </a:r>
                      <a:endParaRPr lang="en-US" sz="900" dirty="0">
                        <a:latin typeface="+mn-lt"/>
                        <a:ea typeface="Times New Roman"/>
                        <a:cs typeface="Times New Roman"/>
                      </a:endParaRPr>
                    </a:p>
                    <a:p>
                      <a:pPr algn="ctr">
                        <a:lnSpc>
                          <a:spcPct val="115000"/>
                        </a:lnSpc>
                        <a:spcAft>
                          <a:spcPts val="0"/>
                        </a:spcAft>
                      </a:pPr>
                      <a:r>
                        <a:rPr lang="tr-TR" sz="900" dirty="0">
                          <a:latin typeface="+mn-lt"/>
                        </a:rPr>
                        <a:t>5,38</a:t>
                      </a:r>
                      <a:endParaRPr lang="en-US" sz="900" dirty="0">
                        <a:latin typeface="+mn-lt"/>
                      </a:endParaRPr>
                    </a:p>
                    <a:p>
                      <a:pPr algn="ctr">
                        <a:lnSpc>
                          <a:spcPct val="115000"/>
                        </a:lnSpc>
                        <a:spcAft>
                          <a:spcPts val="0"/>
                        </a:spcAft>
                      </a:pPr>
                      <a:r>
                        <a:rPr lang="tr-TR" sz="900" dirty="0">
                          <a:latin typeface="+mn-lt"/>
                        </a:rPr>
                        <a:t>5,52</a:t>
                      </a:r>
                      <a:endParaRPr lang="en-US" sz="900" dirty="0">
                        <a:latin typeface="+mn-lt"/>
                      </a:endParaRPr>
                    </a:p>
                    <a:p>
                      <a:pPr algn="ctr">
                        <a:lnSpc>
                          <a:spcPct val="115000"/>
                        </a:lnSpc>
                        <a:spcAft>
                          <a:spcPts val="0"/>
                        </a:spcAft>
                      </a:pPr>
                      <a:r>
                        <a:rPr lang="tr-TR" sz="900" dirty="0">
                          <a:latin typeface="+mn-lt"/>
                        </a:rPr>
                        <a:t>5,42</a:t>
                      </a:r>
                      <a:endParaRPr lang="en-US" sz="900" dirty="0">
                        <a:latin typeface="+mn-lt"/>
                        <a:ea typeface="Times New Roman"/>
                        <a:cs typeface="Times New Roman"/>
                      </a:endParaRPr>
                    </a:p>
                  </a:txBody>
                  <a:tcPr marL="68580" marR="68580" marT="0" marB="0">
                    <a:solidFill>
                      <a:schemeClr val="accent4">
                        <a:lumMod val="20000"/>
                        <a:lumOff val="80000"/>
                      </a:schemeClr>
                    </a:solidFill>
                  </a:tcPr>
                </a:tc>
                <a:tc>
                  <a:txBody>
                    <a:bodyPr/>
                    <a:lstStyle/>
                    <a:p>
                      <a:pPr algn="ctr">
                        <a:lnSpc>
                          <a:spcPct val="115000"/>
                        </a:lnSpc>
                        <a:spcAft>
                          <a:spcPts val="0"/>
                        </a:spcAft>
                      </a:pPr>
                      <a:r>
                        <a:rPr lang="tr-TR" sz="900" dirty="0">
                          <a:latin typeface="+mn-lt"/>
                        </a:rPr>
                        <a:t>1,23</a:t>
                      </a:r>
                      <a:endParaRPr lang="en-US" sz="900" dirty="0">
                        <a:latin typeface="+mn-lt"/>
                        <a:ea typeface="Times New Roman"/>
                        <a:cs typeface="Times New Roman"/>
                      </a:endParaRPr>
                    </a:p>
                    <a:p>
                      <a:pPr algn="ctr">
                        <a:lnSpc>
                          <a:spcPct val="115000"/>
                        </a:lnSpc>
                        <a:spcAft>
                          <a:spcPts val="0"/>
                        </a:spcAft>
                      </a:pPr>
                      <a:r>
                        <a:rPr lang="tr-TR" sz="900" dirty="0">
                          <a:latin typeface="+mn-lt"/>
                        </a:rPr>
                        <a:t>1,18</a:t>
                      </a:r>
                      <a:endParaRPr lang="en-US" sz="900" dirty="0">
                        <a:latin typeface="+mn-lt"/>
                      </a:endParaRPr>
                    </a:p>
                    <a:p>
                      <a:pPr algn="ctr">
                        <a:lnSpc>
                          <a:spcPct val="115000"/>
                        </a:lnSpc>
                        <a:spcAft>
                          <a:spcPts val="0"/>
                        </a:spcAft>
                      </a:pPr>
                      <a:r>
                        <a:rPr lang="tr-TR" sz="900" dirty="0">
                          <a:latin typeface="+mn-lt"/>
                        </a:rPr>
                        <a:t>1,21</a:t>
                      </a:r>
                      <a:endParaRPr lang="en-US" sz="900" dirty="0">
                        <a:latin typeface="+mn-lt"/>
                      </a:endParaRPr>
                    </a:p>
                    <a:p>
                      <a:pPr algn="ctr">
                        <a:lnSpc>
                          <a:spcPct val="115000"/>
                        </a:lnSpc>
                        <a:spcAft>
                          <a:spcPts val="0"/>
                        </a:spcAft>
                      </a:pPr>
                      <a:r>
                        <a:rPr lang="tr-TR" sz="900" dirty="0">
                          <a:latin typeface="+mn-lt"/>
                        </a:rPr>
                        <a:t>1,22</a:t>
                      </a:r>
                      <a:endParaRPr lang="en-US" sz="900" dirty="0">
                        <a:latin typeface="+mn-lt"/>
                        <a:ea typeface="Times New Roman"/>
                        <a:cs typeface="Times New Roman"/>
                      </a:endParaRPr>
                    </a:p>
                  </a:txBody>
                  <a:tcPr marL="68580" marR="68580" marT="0" marB="0">
                    <a:solidFill>
                      <a:schemeClr val="accent4">
                        <a:lumMod val="20000"/>
                        <a:lumOff val="80000"/>
                      </a:schemeClr>
                    </a:solidFill>
                  </a:tcPr>
                </a:tc>
              </a:tr>
              <a:tr h="0">
                <a:tc>
                  <a:txBody>
                    <a:bodyPr/>
                    <a:lstStyle/>
                    <a:p>
                      <a:pPr>
                        <a:lnSpc>
                          <a:spcPct val="115000"/>
                        </a:lnSpc>
                        <a:spcAft>
                          <a:spcPts val="0"/>
                        </a:spcAft>
                      </a:pPr>
                      <a:r>
                        <a:rPr lang="tr-TR" sz="1300" b="1" dirty="0">
                          <a:latin typeface="+mn-lt"/>
                        </a:rPr>
                        <a:t>Kaçış</a:t>
                      </a:r>
                      <a:endParaRPr lang="en-US" sz="1300" b="1" dirty="0">
                        <a:latin typeface="+mn-lt"/>
                        <a:ea typeface="Times New Roman"/>
                        <a:cs typeface="Times New Roman"/>
                      </a:endParaRPr>
                    </a:p>
                  </a:txBody>
                  <a:tcPr marL="68580" marR="68580" marT="0" marB="0">
                    <a:solidFill>
                      <a:schemeClr val="accent1">
                        <a:lumMod val="20000"/>
                        <a:lumOff val="80000"/>
                      </a:schemeClr>
                    </a:solidFill>
                  </a:tcPr>
                </a:tc>
                <a:tc>
                  <a:txBody>
                    <a:bodyPr/>
                    <a:lstStyle/>
                    <a:p>
                      <a:pPr algn="ctr">
                        <a:lnSpc>
                          <a:spcPct val="115000"/>
                        </a:lnSpc>
                        <a:spcAft>
                          <a:spcPts val="0"/>
                        </a:spcAft>
                      </a:pPr>
                      <a:r>
                        <a:rPr lang="tr-TR" sz="900" dirty="0">
                          <a:latin typeface="+mn-lt"/>
                        </a:rPr>
                        <a:t>KA1</a:t>
                      </a:r>
                      <a:endParaRPr lang="en-US" sz="900" dirty="0">
                        <a:latin typeface="+mn-lt"/>
                        <a:ea typeface="Times New Roman"/>
                        <a:cs typeface="Times New Roman"/>
                      </a:endParaRPr>
                    </a:p>
                    <a:p>
                      <a:pPr algn="ctr">
                        <a:lnSpc>
                          <a:spcPct val="115000"/>
                        </a:lnSpc>
                        <a:spcAft>
                          <a:spcPts val="0"/>
                        </a:spcAft>
                      </a:pPr>
                      <a:r>
                        <a:rPr lang="tr-TR" sz="900" dirty="0">
                          <a:latin typeface="+mn-lt"/>
                        </a:rPr>
                        <a:t>KA2</a:t>
                      </a:r>
                      <a:endParaRPr lang="en-US" sz="900" dirty="0">
                        <a:latin typeface="+mn-lt"/>
                        <a:ea typeface="Times New Roman"/>
                        <a:cs typeface="Times New Roman"/>
                      </a:endParaRPr>
                    </a:p>
                    <a:p>
                      <a:pPr algn="ctr">
                        <a:lnSpc>
                          <a:spcPct val="115000"/>
                        </a:lnSpc>
                        <a:spcAft>
                          <a:spcPts val="0"/>
                        </a:spcAft>
                      </a:pPr>
                      <a:r>
                        <a:rPr lang="tr-TR" sz="900" dirty="0">
                          <a:latin typeface="+mn-lt"/>
                        </a:rPr>
                        <a:t>KA3</a:t>
                      </a:r>
                      <a:endParaRPr lang="en-US" sz="900" dirty="0">
                        <a:latin typeface="+mn-lt"/>
                      </a:endParaRPr>
                    </a:p>
                    <a:p>
                      <a:pPr algn="ctr">
                        <a:lnSpc>
                          <a:spcPct val="115000"/>
                        </a:lnSpc>
                        <a:spcAft>
                          <a:spcPts val="0"/>
                        </a:spcAft>
                      </a:pPr>
                      <a:r>
                        <a:rPr lang="tr-TR" sz="900" dirty="0">
                          <a:latin typeface="+mn-lt"/>
                        </a:rPr>
                        <a:t>KA4</a:t>
                      </a:r>
                      <a:endParaRPr lang="en-US" sz="900" dirty="0">
                        <a:latin typeface="+mn-lt"/>
                        <a:ea typeface="Times New Roman"/>
                        <a:cs typeface="Times New Roman"/>
                      </a:endParaRPr>
                    </a:p>
                  </a:txBody>
                  <a:tcPr marL="68580" marR="68580" marT="0" marB="0">
                    <a:solidFill>
                      <a:schemeClr val="accent1">
                        <a:lumMod val="20000"/>
                        <a:lumOff val="80000"/>
                      </a:schemeClr>
                    </a:solidFill>
                  </a:tcPr>
                </a:tc>
                <a:tc>
                  <a:txBody>
                    <a:bodyPr/>
                    <a:lstStyle/>
                    <a:p>
                      <a:pPr algn="ctr">
                        <a:lnSpc>
                          <a:spcPct val="115000"/>
                        </a:lnSpc>
                        <a:spcAft>
                          <a:spcPts val="0"/>
                        </a:spcAft>
                      </a:pPr>
                      <a:r>
                        <a:rPr lang="tr-TR" sz="900" dirty="0">
                          <a:latin typeface="+mn-lt"/>
                        </a:rPr>
                        <a:t>,88</a:t>
                      </a:r>
                      <a:endParaRPr lang="en-US" sz="900" dirty="0">
                        <a:latin typeface="+mn-lt"/>
                        <a:ea typeface="Times New Roman"/>
                        <a:cs typeface="Times New Roman"/>
                      </a:endParaRPr>
                    </a:p>
                    <a:p>
                      <a:pPr algn="ctr">
                        <a:lnSpc>
                          <a:spcPct val="115000"/>
                        </a:lnSpc>
                        <a:spcAft>
                          <a:spcPts val="0"/>
                        </a:spcAft>
                      </a:pPr>
                      <a:r>
                        <a:rPr lang="tr-TR" sz="900" dirty="0">
                          <a:latin typeface="+mn-lt"/>
                        </a:rPr>
                        <a:t>,86</a:t>
                      </a:r>
                      <a:endParaRPr lang="en-US" sz="900" dirty="0">
                        <a:latin typeface="+mn-lt"/>
                        <a:ea typeface="Times New Roman"/>
                        <a:cs typeface="Times New Roman"/>
                      </a:endParaRPr>
                    </a:p>
                    <a:p>
                      <a:pPr algn="ctr">
                        <a:lnSpc>
                          <a:spcPct val="115000"/>
                        </a:lnSpc>
                        <a:spcAft>
                          <a:spcPts val="0"/>
                        </a:spcAft>
                      </a:pPr>
                      <a:r>
                        <a:rPr lang="tr-TR" sz="900" dirty="0">
                          <a:latin typeface="+mn-lt"/>
                        </a:rPr>
                        <a:t>,92</a:t>
                      </a:r>
                      <a:endParaRPr lang="en-US" sz="900" dirty="0">
                        <a:latin typeface="+mn-lt"/>
                      </a:endParaRPr>
                    </a:p>
                    <a:p>
                      <a:pPr algn="ctr">
                        <a:lnSpc>
                          <a:spcPct val="115000"/>
                        </a:lnSpc>
                        <a:spcAft>
                          <a:spcPts val="0"/>
                        </a:spcAft>
                      </a:pPr>
                      <a:r>
                        <a:rPr lang="tr-TR" sz="900" dirty="0">
                          <a:latin typeface="+mn-lt"/>
                        </a:rPr>
                        <a:t>,83</a:t>
                      </a:r>
                      <a:endParaRPr lang="en-US" sz="900" dirty="0">
                        <a:latin typeface="+mn-lt"/>
                        <a:ea typeface="Times New Roman"/>
                        <a:cs typeface="Times New Roman"/>
                      </a:endParaRPr>
                    </a:p>
                  </a:txBody>
                  <a:tcPr marL="68580" marR="68580" marT="0" marB="0">
                    <a:solidFill>
                      <a:schemeClr val="accent1">
                        <a:lumMod val="20000"/>
                        <a:lumOff val="80000"/>
                      </a:schemeClr>
                    </a:solidFill>
                  </a:tcPr>
                </a:tc>
                <a:tc>
                  <a:txBody>
                    <a:bodyPr/>
                    <a:lstStyle/>
                    <a:p>
                      <a:pPr algn="ctr">
                        <a:lnSpc>
                          <a:spcPct val="115000"/>
                        </a:lnSpc>
                        <a:spcAft>
                          <a:spcPts val="0"/>
                        </a:spcAft>
                      </a:pPr>
                      <a:r>
                        <a:rPr lang="tr-TR" sz="900" dirty="0">
                          <a:latin typeface="+mn-lt"/>
                        </a:rPr>
                        <a:t>*</a:t>
                      </a:r>
                      <a:endParaRPr lang="en-US" sz="900" dirty="0">
                        <a:latin typeface="+mn-lt"/>
                        <a:ea typeface="Times New Roman"/>
                        <a:cs typeface="Times New Roman"/>
                      </a:endParaRPr>
                    </a:p>
                    <a:p>
                      <a:pPr algn="ctr">
                        <a:lnSpc>
                          <a:spcPct val="115000"/>
                        </a:lnSpc>
                        <a:spcAft>
                          <a:spcPts val="0"/>
                        </a:spcAft>
                      </a:pPr>
                      <a:r>
                        <a:rPr lang="tr-TR" sz="900" dirty="0">
                          <a:latin typeface="+mn-lt"/>
                        </a:rPr>
                        <a:t>18,35</a:t>
                      </a:r>
                      <a:endParaRPr lang="en-US" sz="900" dirty="0">
                        <a:latin typeface="+mn-lt"/>
                        <a:ea typeface="Times New Roman"/>
                        <a:cs typeface="Times New Roman"/>
                      </a:endParaRPr>
                    </a:p>
                    <a:p>
                      <a:pPr algn="ctr">
                        <a:lnSpc>
                          <a:spcPct val="115000"/>
                        </a:lnSpc>
                        <a:spcAft>
                          <a:spcPts val="0"/>
                        </a:spcAft>
                      </a:pPr>
                      <a:r>
                        <a:rPr lang="tr-TR" sz="900" dirty="0">
                          <a:latin typeface="+mn-lt"/>
                        </a:rPr>
                        <a:t>20,71</a:t>
                      </a:r>
                      <a:endParaRPr lang="en-US" sz="900" dirty="0">
                        <a:latin typeface="+mn-lt"/>
                      </a:endParaRPr>
                    </a:p>
                    <a:p>
                      <a:pPr algn="ctr">
                        <a:lnSpc>
                          <a:spcPct val="115000"/>
                        </a:lnSpc>
                        <a:spcAft>
                          <a:spcPts val="0"/>
                        </a:spcAft>
                      </a:pPr>
                      <a:r>
                        <a:rPr lang="tr-TR" sz="900" dirty="0">
                          <a:latin typeface="+mn-lt"/>
                        </a:rPr>
                        <a:t>17,18</a:t>
                      </a:r>
                      <a:endParaRPr lang="en-US" sz="900" dirty="0">
                        <a:latin typeface="+mn-lt"/>
                        <a:ea typeface="Times New Roman"/>
                        <a:cs typeface="Times New Roman"/>
                      </a:endParaRPr>
                    </a:p>
                  </a:txBody>
                  <a:tcPr marL="68580" marR="68580" marT="0" marB="0">
                    <a:solidFill>
                      <a:schemeClr val="accent1">
                        <a:lumMod val="20000"/>
                        <a:lumOff val="80000"/>
                      </a:schemeClr>
                    </a:solidFill>
                  </a:tcPr>
                </a:tc>
                <a:tc>
                  <a:txBody>
                    <a:bodyPr/>
                    <a:lstStyle/>
                    <a:p>
                      <a:pPr algn="ctr">
                        <a:lnSpc>
                          <a:spcPct val="115000"/>
                        </a:lnSpc>
                        <a:spcAft>
                          <a:spcPts val="0"/>
                        </a:spcAft>
                      </a:pPr>
                      <a:r>
                        <a:rPr lang="tr-TR" sz="1200" dirty="0">
                          <a:latin typeface="+mn-lt"/>
                        </a:rPr>
                        <a:t>,94</a:t>
                      </a:r>
                      <a:endParaRPr lang="en-US" sz="1200" dirty="0">
                        <a:latin typeface="+mn-lt"/>
                        <a:ea typeface="Times New Roman"/>
                        <a:cs typeface="Times New Roman"/>
                      </a:endParaRPr>
                    </a:p>
                  </a:txBody>
                  <a:tcPr marL="68580" marR="68580" marT="0" marB="0">
                    <a:solidFill>
                      <a:schemeClr val="accent1">
                        <a:lumMod val="20000"/>
                        <a:lumOff val="80000"/>
                      </a:schemeClr>
                    </a:solidFill>
                  </a:tcPr>
                </a:tc>
                <a:tc>
                  <a:txBody>
                    <a:bodyPr/>
                    <a:lstStyle/>
                    <a:p>
                      <a:pPr algn="ctr">
                        <a:lnSpc>
                          <a:spcPct val="115000"/>
                        </a:lnSpc>
                        <a:spcAft>
                          <a:spcPts val="0"/>
                        </a:spcAft>
                      </a:pPr>
                      <a:r>
                        <a:rPr lang="tr-TR" sz="1200" dirty="0">
                          <a:latin typeface="+mn-lt"/>
                        </a:rPr>
                        <a:t>,93</a:t>
                      </a:r>
                      <a:endParaRPr lang="en-US" sz="1200" dirty="0">
                        <a:latin typeface="+mn-lt"/>
                        <a:ea typeface="Times New Roman"/>
                        <a:cs typeface="Times New Roman"/>
                      </a:endParaRPr>
                    </a:p>
                  </a:txBody>
                  <a:tcPr marL="68580" marR="68580" marT="0" marB="0">
                    <a:solidFill>
                      <a:schemeClr val="accent1">
                        <a:lumMod val="20000"/>
                        <a:lumOff val="80000"/>
                      </a:schemeClr>
                    </a:solidFill>
                  </a:tcPr>
                </a:tc>
                <a:tc>
                  <a:txBody>
                    <a:bodyPr/>
                    <a:lstStyle/>
                    <a:p>
                      <a:pPr algn="ctr">
                        <a:lnSpc>
                          <a:spcPct val="115000"/>
                        </a:lnSpc>
                        <a:spcAft>
                          <a:spcPts val="0"/>
                        </a:spcAft>
                      </a:pPr>
                      <a:r>
                        <a:rPr lang="tr-TR" sz="1200" dirty="0">
                          <a:latin typeface="+mn-lt"/>
                        </a:rPr>
                        <a:t>,76</a:t>
                      </a:r>
                      <a:endParaRPr lang="en-US" sz="1200" dirty="0">
                        <a:latin typeface="+mn-lt"/>
                        <a:ea typeface="Times New Roman"/>
                        <a:cs typeface="Times New Roman"/>
                      </a:endParaRPr>
                    </a:p>
                  </a:txBody>
                  <a:tcPr marL="68580" marR="68580" marT="0" marB="0">
                    <a:solidFill>
                      <a:schemeClr val="accent1">
                        <a:lumMod val="20000"/>
                        <a:lumOff val="80000"/>
                      </a:schemeClr>
                    </a:solidFill>
                  </a:tcPr>
                </a:tc>
                <a:tc>
                  <a:txBody>
                    <a:bodyPr/>
                    <a:lstStyle/>
                    <a:p>
                      <a:pPr algn="ctr">
                        <a:lnSpc>
                          <a:spcPct val="115000"/>
                        </a:lnSpc>
                        <a:spcAft>
                          <a:spcPts val="0"/>
                        </a:spcAft>
                      </a:pPr>
                      <a:r>
                        <a:rPr lang="tr-TR" sz="1200" dirty="0">
                          <a:latin typeface="+mn-lt"/>
                        </a:rPr>
                        <a:t>4,19</a:t>
                      </a:r>
                      <a:endParaRPr lang="en-US" sz="1200" dirty="0">
                        <a:latin typeface="+mn-lt"/>
                        <a:ea typeface="Times New Roman"/>
                        <a:cs typeface="Times New Roman"/>
                      </a:endParaRPr>
                    </a:p>
                  </a:txBody>
                  <a:tcPr marL="68580" marR="68580" marT="0" marB="0">
                    <a:solidFill>
                      <a:schemeClr val="accent1">
                        <a:lumMod val="20000"/>
                        <a:lumOff val="80000"/>
                      </a:schemeClr>
                    </a:solidFill>
                  </a:tcPr>
                </a:tc>
                <a:tc>
                  <a:txBody>
                    <a:bodyPr/>
                    <a:lstStyle/>
                    <a:p>
                      <a:pPr algn="ctr">
                        <a:lnSpc>
                          <a:spcPct val="115000"/>
                        </a:lnSpc>
                        <a:spcAft>
                          <a:spcPts val="0"/>
                        </a:spcAft>
                      </a:pPr>
                      <a:r>
                        <a:rPr lang="tr-TR" sz="1200" dirty="0">
                          <a:latin typeface="+mn-lt"/>
                        </a:rPr>
                        <a:t>1,67</a:t>
                      </a:r>
                      <a:endParaRPr lang="en-US" sz="1200" dirty="0">
                        <a:latin typeface="+mn-lt"/>
                        <a:ea typeface="Times New Roman"/>
                        <a:cs typeface="Times New Roman"/>
                      </a:endParaRPr>
                    </a:p>
                  </a:txBody>
                  <a:tcPr marL="68580" marR="68580" marT="0" marB="0">
                    <a:solidFill>
                      <a:schemeClr val="accent1">
                        <a:lumMod val="20000"/>
                        <a:lumOff val="80000"/>
                      </a:schemeClr>
                    </a:solidFill>
                  </a:tcPr>
                </a:tc>
                <a:tc>
                  <a:txBody>
                    <a:bodyPr/>
                    <a:lstStyle/>
                    <a:p>
                      <a:pPr algn="ctr">
                        <a:lnSpc>
                          <a:spcPct val="115000"/>
                        </a:lnSpc>
                        <a:spcAft>
                          <a:spcPts val="0"/>
                        </a:spcAft>
                      </a:pPr>
                      <a:r>
                        <a:rPr lang="tr-TR" sz="900" dirty="0">
                          <a:latin typeface="+mn-lt"/>
                        </a:rPr>
                        <a:t>4,03</a:t>
                      </a:r>
                      <a:endParaRPr lang="en-US" sz="900" dirty="0">
                        <a:latin typeface="+mn-lt"/>
                        <a:ea typeface="Times New Roman"/>
                        <a:cs typeface="Times New Roman"/>
                      </a:endParaRPr>
                    </a:p>
                    <a:p>
                      <a:pPr algn="ctr">
                        <a:lnSpc>
                          <a:spcPct val="115000"/>
                        </a:lnSpc>
                        <a:spcAft>
                          <a:spcPts val="0"/>
                        </a:spcAft>
                      </a:pPr>
                      <a:r>
                        <a:rPr lang="tr-TR" sz="900" dirty="0">
                          <a:latin typeface="+mn-lt"/>
                        </a:rPr>
                        <a:t>4,36</a:t>
                      </a:r>
                      <a:endParaRPr lang="en-US" sz="900" dirty="0">
                        <a:latin typeface="+mn-lt"/>
                        <a:ea typeface="Times New Roman"/>
                        <a:cs typeface="Times New Roman"/>
                      </a:endParaRPr>
                    </a:p>
                    <a:p>
                      <a:pPr algn="ctr">
                        <a:lnSpc>
                          <a:spcPct val="115000"/>
                        </a:lnSpc>
                        <a:spcAft>
                          <a:spcPts val="0"/>
                        </a:spcAft>
                      </a:pPr>
                      <a:r>
                        <a:rPr lang="tr-TR" sz="900" dirty="0">
                          <a:latin typeface="+mn-lt"/>
                        </a:rPr>
                        <a:t>4,26</a:t>
                      </a:r>
                      <a:endParaRPr lang="en-US" sz="900" dirty="0">
                        <a:latin typeface="+mn-lt"/>
                      </a:endParaRPr>
                    </a:p>
                    <a:p>
                      <a:pPr algn="ctr">
                        <a:lnSpc>
                          <a:spcPct val="115000"/>
                        </a:lnSpc>
                        <a:spcAft>
                          <a:spcPts val="0"/>
                        </a:spcAft>
                      </a:pPr>
                      <a:r>
                        <a:rPr lang="tr-TR" sz="900" dirty="0">
                          <a:latin typeface="+mn-lt"/>
                        </a:rPr>
                        <a:t>4,12</a:t>
                      </a:r>
                      <a:endParaRPr lang="en-US" sz="900" dirty="0">
                        <a:latin typeface="+mn-lt"/>
                        <a:ea typeface="Times New Roman"/>
                        <a:cs typeface="Times New Roman"/>
                      </a:endParaRPr>
                    </a:p>
                  </a:txBody>
                  <a:tcPr marL="68580" marR="68580" marT="0" marB="0">
                    <a:solidFill>
                      <a:schemeClr val="accent1">
                        <a:lumMod val="20000"/>
                        <a:lumOff val="80000"/>
                      </a:schemeClr>
                    </a:solidFill>
                  </a:tcPr>
                </a:tc>
                <a:tc>
                  <a:txBody>
                    <a:bodyPr/>
                    <a:lstStyle/>
                    <a:p>
                      <a:pPr algn="ctr">
                        <a:lnSpc>
                          <a:spcPct val="115000"/>
                        </a:lnSpc>
                        <a:spcAft>
                          <a:spcPts val="0"/>
                        </a:spcAft>
                      </a:pPr>
                      <a:r>
                        <a:rPr lang="tr-TR" sz="900" dirty="0">
                          <a:latin typeface="+mn-lt"/>
                        </a:rPr>
                        <a:t>1,77</a:t>
                      </a:r>
                      <a:endParaRPr lang="en-US" sz="900" dirty="0">
                        <a:latin typeface="+mn-lt"/>
                        <a:ea typeface="Times New Roman"/>
                        <a:cs typeface="Times New Roman"/>
                      </a:endParaRPr>
                    </a:p>
                    <a:p>
                      <a:pPr algn="ctr">
                        <a:lnSpc>
                          <a:spcPct val="115000"/>
                        </a:lnSpc>
                        <a:spcAft>
                          <a:spcPts val="0"/>
                        </a:spcAft>
                      </a:pPr>
                      <a:r>
                        <a:rPr lang="tr-TR" sz="900" dirty="0">
                          <a:latin typeface="+mn-lt"/>
                        </a:rPr>
                        <a:t>1,81</a:t>
                      </a:r>
                      <a:endParaRPr lang="en-US" sz="900" dirty="0">
                        <a:latin typeface="+mn-lt"/>
                        <a:ea typeface="Times New Roman"/>
                        <a:cs typeface="Times New Roman"/>
                      </a:endParaRPr>
                    </a:p>
                    <a:p>
                      <a:pPr algn="ctr">
                        <a:lnSpc>
                          <a:spcPct val="115000"/>
                        </a:lnSpc>
                        <a:spcAft>
                          <a:spcPts val="0"/>
                        </a:spcAft>
                      </a:pPr>
                      <a:r>
                        <a:rPr lang="tr-TR" sz="900" dirty="0">
                          <a:latin typeface="+mn-lt"/>
                        </a:rPr>
                        <a:t>1,91</a:t>
                      </a:r>
                      <a:endParaRPr lang="en-US" sz="900" dirty="0">
                        <a:latin typeface="+mn-lt"/>
                      </a:endParaRPr>
                    </a:p>
                    <a:p>
                      <a:pPr algn="ctr">
                        <a:lnSpc>
                          <a:spcPct val="115000"/>
                        </a:lnSpc>
                        <a:spcAft>
                          <a:spcPts val="0"/>
                        </a:spcAft>
                      </a:pPr>
                      <a:r>
                        <a:rPr lang="tr-TR" sz="900" dirty="0">
                          <a:latin typeface="+mn-lt"/>
                        </a:rPr>
                        <a:t>1,83</a:t>
                      </a:r>
                      <a:endParaRPr lang="en-US" sz="900" dirty="0">
                        <a:latin typeface="+mn-lt"/>
                        <a:ea typeface="Times New Roman"/>
                        <a:cs typeface="Times New Roman"/>
                      </a:endParaRPr>
                    </a:p>
                  </a:txBody>
                  <a:tcPr marL="68580" marR="68580" marT="0" marB="0">
                    <a:solidFill>
                      <a:schemeClr val="accent1">
                        <a:lumMod val="20000"/>
                        <a:lumOff val="80000"/>
                      </a:schemeClr>
                    </a:solidFill>
                  </a:tcPr>
                </a:tc>
              </a:tr>
              <a:tr h="0">
                <a:tc>
                  <a:txBody>
                    <a:bodyPr/>
                    <a:lstStyle/>
                    <a:p>
                      <a:pPr>
                        <a:lnSpc>
                          <a:spcPct val="115000"/>
                        </a:lnSpc>
                        <a:spcAft>
                          <a:spcPts val="0"/>
                        </a:spcAft>
                      </a:pPr>
                      <a:r>
                        <a:rPr lang="tr-TR" sz="1300" b="1" dirty="0">
                          <a:latin typeface="+mn-lt"/>
                        </a:rPr>
                        <a:t>Akış</a:t>
                      </a:r>
                      <a:endParaRPr lang="en-US" sz="1300" b="1" dirty="0">
                        <a:latin typeface="+mn-lt"/>
                        <a:ea typeface="Times New Roman"/>
                        <a:cs typeface="Times New Roman"/>
                      </a:endParaRPr>
                    </a:p>
                  </a:txBody>
                  <a:tcPr marL="68580" marR="68580" marT="0" marB="0">
                    <a:solidFill>
                      <a:schemeClr val="accent2">
                        <a:lumMod val="20000"/>
                        <a:lumOff val="80000"/>
                      </a:schemeClr>
                    </a:solidFill>
                  </a:tcPr>
                </a:tc>
                <a:tc>
                  <a:txBody>
                    <a:bodyPr/>
                    <a:lstStyle/>
                    <a:p>
                      <a:pPr algn="ctr">
                        <a:lnSpc>
                          <a:spcPct val="115000"/>
                        </a:lnSpc>
                        <a:spcAft>
                          <a:spcPts val="0"/>
                        </a:spcAft>
                      </a:pPr>
                      <a:r>
                        <a:rPr lang="tr-TR" sz="900" dirty="0">
                          <a:latin typeface="+mn-lt"/>
                        </a:rPr>
                        <a:t>AK1</a:t>
                      </a:r>
                      <a:endParaRPr lang="en-US" sz="900" dirty="0">
                        <a:latin typeface="+mn-lt"/>
                        <a:ea typeface="Times New Roman"/>
                        <a:cs typeface="Times New Roman"/>
                      </a:endParaRPr>
                    </a:p>
                    <a:p>
                      <a:pPr algn="ctr">
                        <a:lnSpc>
                          <a:spcPct val="115000"/>
                        </a:lnSpc>
                        <a:spcAft>
                          <a:spcPts val="0"/>
                        </a:spcAft>
                      </a:pPr>
                      <a:r>
                        <a:rPr lang="tr-TR" sz="900" dirty="0">
                          <a:latin typeface="+mn-lt"/>
                        </a:rPr>
                        <a:t>AK2</a:t>
                      </a:r>
                      <a:endParaRPr lang="en-US" sz="900" dirty="0">
                        <a:latin typeface="+mn-lt"/>
                        <a:ea typeface="Times New Roman"/>
                        <a:cs typeface="Times New Roman"/>
                      </a:endParaRPr>
                    </a:p>
                    <a:p>
                      <a:pPr algn="ctr">
                        <a:lnSpc>
                          <a:spcPct val="115000"/>
                        </a:lnSpc>
                        <a:spcAft>
                          <a:spcPts val="0"/>
                        </a:spcAft>
                      </a:pPr>
                      <a:r>
                        <a:rPr lang="tr-TR" sz="900" dirty="0">
                          <a:latin typeface="+mn-lt"/>
                        </a:rPr>
                        <a:t>AK3</a:t>
                      </a:r>
                      <a:endParaRPr lang="en-US" sz="900" dirty="0">
                        <a:latin typeface="+mn-lt"/>
                      </a:endParaRPr>
                    </a:p>
                    <a:p>
                      <a:pPr algn="ctr">
                        <a:lnSpc>
                          <a:spcPct val="115000"/>
                        </a:lnSpc>
                        <a:spcAft>
                          <a:spcPts val="0"/>
                        </a:spcAft>
                      </a:pPr>
                      <a:r>
                        <a:rPr lang="tr-TR" sz="900" dirty="0">
                          <a:latin typeface="+mn-lt"/>
                        </a:rPr>
                        <a:t>AK4</a:t>
                      </a:r>
                      <a:endParaRPr lang="en-US" sz="900" dirty="0">
                        <a:latin typeface="+mn-lt"/>
                      </a:endParaRPr>
                    </a:p>
                    <a:p>
                      <a:pPr algn="ctr">
                        <a:lnSpc>
                          <a:spcPct val="115000"/>
                        </a:lnSpc>
                        <a:spcAft>
                          <a:spcPts val="0"/>
                        </a:spcAft>
                      </a:pPr>
                      <a:r>
                        <a:rPr lang="tr-TR" sz="900" dirty="0">
                          <a:latin typeface="+mn-lt"/>
                        </a:rPr>
                        <a:t>AK5</a:t>
                      </a:r>
                      <a:endParaRPr lang="en-US" sz="900" dirty="0">
                        <a:latin typeface="+mn-lt"/>
                      </a:endParaRPr>
                    </a:p>
                    <a:p>
                      <a:pPr algn="ctr">
                        <a:lnSpc>
                          <a:spcPct val="115000"/>
                        </a:lnSpc>
                        <a:spcAft>
                          <a:spcPts val="0"/>
                        </a:spcAft>
                      </a:pPr>
                      <a:r>
                        <a:rPr lang="tr-TR" sz="900" dirty="0">
                          <a:latin typeface="+mn-lt"/>
                        </a:rPr>
                        <a:t>AK6</a:t>
                      </a:r>
                      <a:endParaRPr lang="en-US" sz="900" dirty="0">
                        <a:latin typeface="+mn-lt"/>
                      </a:endParaRPr>
                    </a:p>
                    <a:p>
                      <a:pPr algn="ctr">
                        <a:lnSpc>
                          <a:spcPct val="115000"/>
                        </a:lnSpc>
                        <a:spcAft>
                          <a:spcPts val="0"/>
                        </a:spcAft>
                      </a:pPr>
                      <a:r>
                        <a:rPr lang="tr-TR" sz="900" dirty="0">
                          <a:latin typeface="+mn-lt"/>
                        </a:rPr>
                        <a:t>AK7</a:t>
                      </a:r>
                      <a:endParaRPr lang="en-US" sz="900" dirty="0">
                        <a:latin typeface="+mn-lt"/>
                        <a:ea typeface="Times New Roman"/>
                        <a:cs typeface="Times New Roman"/>
                      </a:endParaRPr>
                    </a:p>
                  </a:txBody>
                  <a:tcPr marL="68580" marR="68580" marT="0" marB="0">
                    <a:solidFill>
                      <a:schemeClr val="accent2">
                        <a:lumMod val="20000"/>
                        <a:lumOff val="80000"/>
                      </a:schemeClr>
                    </a:solidFill>
                  </a:tcPr>
                </a:tc>
                <a:tc>
                  <a:txBody>
                    <a:bodyPr/>
                    <a:lstStyle/>
                    <a:p>
                      <a:pPr algn="ctr">
                        <a:lnSpc>
                          <a:spcPct val="115000"/>
                        </a:lnSpc>
                        <a:spcAft>
                          <a:spcPts val="0"/>
                        </a:spcAft>
                      </a:pPr>
                      <a:r>
                        <a:rPr lang="tr-TR" sz="900" dirty="0">
                          <a:latin typeface="+mn-lt"/>
                        </a:rPr>
                        <a:t>,56</a:t>
                      </a:r>
                      <a:endParaRPr lang="en-US" sz="900" dirty="0">
                        <a:latin typeface="+mn-lt"/>
                        <a:ea typeface="Times New Roman"/>
                        <a:cs typeface="Times New Roman"/>
                      </a:endParaRPr>
                    </a:p>
                    <a:p>
                      <a:pPr algn="ctr">
                        <a:lnSpc>
                          <a:spcPct val="115000"/>
                        </a:lnSpc>
                        <a:spcAft>
                          <a:spcPts val="0"/>
                        </a:spcAft>
                      </a:pPr>
                      <a:r>
                        <a:rPr lang="tr-TR" sz="900" dirty="0">
                          <a:latin typeface="+mn-lt"/>
                        </a:rPr>
                        <a:t>,57</a:t>
                      </a:r>
                      <a:endParaRPr lang="en-US" sz="900" dirty="0">
                        <a:latin typeface="+mn-lt"/>
                        <a:ea typeface="Times New Roman"/>
                        <a:cs typeface="Times New Roman"/>
                      </a:endParaRPr>
                    </a:p>
                    <a:p>
                      <a:pPr algn="ctr">
                        <a:lnSpc>
                          <a:spcPct val="115000"/>
                        </a:lnSpc>
                        <a:spcAft>
                          <a:spcPts val="0"/>
                        </a:spcAft>
                      </a:pPr>
                      <a:r>
                        <a:rPr lang="tr-TR" sz="900" dirty="0">
                          <a:latin typeface="+mn-lt"/>
                        </a:rPr>
                        <a:t>,72</a:t>
                      </a:r>
                      <a:endParaRPr lang="en-US" sz="900" dirty="0">
                        <a:latin typeface="+mn-lt"/>
                      </a:endParaRPr>
                    </a:p>
                    <a:p>
                      <a:pPr algn="ctr">
                        <a:lnSpc>
                          <a:spcPct val="115000"/>
                        </a:lnSpc>
                        <a:spcAft>
                          <a:spcPts val="0"/>
                        </a:spcAft>
                      </a:pPr>
                      <a:r>
                        <a:rPr lang="tr-TR" sz="900" dirty="0">
                          <a:latin typeface="+mn-lt"/>
                        </a:rPr>
                        <a:t>,76</a:t>
                      </a:r>
                      <a:endParaRPr lang="en-US" sz="900" dirty="0">
                        <a:latin typeface="+mn-lt"/>
                      </a:endParaRPr>
                    </a:p>
                    <a:p>
                      <a:pPr algn="ctr">
                        <a:lnSpc>
                          <a:spcPct val="115000"/>
                        </a:lnSpc>
                        <a:spcAft>
                          <a:spcPts val="0"/>
                        </a:spcAft>
                      </a:pPr>
                      <a:r>
                        <a:rPr lang="tr-TR" sz="900" dirty="0">
                          <a:latin typeface="+mn-lt"/>
                        </a:rPr>
                        <a:t>,80</a:t>
                      </a:r>
                      <a:endParaRPr lang="en-US" sz="900" dirty="0">
                        <a:latin typeface="+mn-lt"/>
                      </a:endParaRPr>
                    </a:p>
                    <a:p>
                      <a:pPr algn="ctr">
                        <a:lnSpc>
                          <a:spcPct val="115000"/>
                        </a:lnSpc>
                        <a:spcAft>
                          <a:spcPts val="0"/>
                        </a:spcAft>
                      </a:pPr>
                      <a:r>
                        <a:rPr lang="tr-TR" sz="900" dirty="0">
                          <a:latin typeface="+mn-lt"/>
                        </a:rPr>
                        <a:t>,74</a:t>
                      </a:r>
                      <a:endParaRPr lang="en-US" sz="900" dirty="0">
                        <a:latin typeface="+mn-lt"/>
                      </a:endParaRPr>
                    </a:p>
                    <a:p>
                      <a:pPr algn="ctr">
                        <a:lnSpc>
                          <a:spcPct val="115000"/>
                        </a:lnSpc>
                        <a:spcAft>
                          <a:spcPts val="0"/>
                        </a:spcAft>
                      </a:pPr>
                      <a:r>
                        <a:rPr lang="tr-TR" sz="900" dirty="0">
                          <a:latin typeface="+mn-lt"/>
                        </a:rPr>
                        <a:t>,70</a:t>
                      </a:r>
                      <a:endParaRPr lang="en-US" sz="900" dirty="0">
                        <a:latin typeface="+mn-lt"/>
                        <a:ea typeface="Times New Roman"/>
                        <a:cs typeface="Times New Roman"/>
                      </a:endParaRPr>
                    </a:p>
                  </a:txBody>
                  <a:tcPr marL="68580" marR="68580" marT="0" marB="0">
                    <a:solidFill>
                      <a:schemeClr val="accent2">
                        <a:lumMod val="20000"/>
                        <a:lumOff val="80000"/>
                      </a:schemeClr>
                    </a:solidFill>
                  </a:tcPr>
                </a:tc>
                <a:tc>
                  <a:txBody>
                    <a:bodyPr/>
                    <a:lstStyle/>
                    <a:p>
                      <a:pPr algn="ctr">
                        <a:lnSpc>
                          <a:spcPct val="115000"/>
                        </a:lnSpc>
                        <a:spcAft>
                          <a:spcPts val="0"/>
                        </a:spcAft>
                      </a:pPr>
                      <a:r>
                        <a:rPr lang="tr-TR" sz="900" dirty="0">
                          <a:latin typeface="+mn-lt"/>
                        </a:rPr>
                        <a:t>*</a:t>
                      </a:r>
                      <a:endParaRPr lang="en-US" sz="900" dirty="0">
                        <a:latin typeface="+mn-lt"/>
                        <a:ea typeface="Times New Roman"/>
                        <a:cs typeface="Times New Roman"/>
                      </a:endParaRPr>
                    </a:p>
                    <a:p>
                      <a:pPr algn="ctr">
                        <a:lnSpc>
                          <a:spcPct val="115000"/>
                        </a:lnSpc>
                        <a:spcAft>
                          <a:spcPts val="0"/>
                        </a:spcAft>
                      </a:pPr>
                      <a:r>
                        <a:rPr lang="tr-TR" sz="900" dirty="0">
                          <a:latin typeface="+mn-lt"/>
                        </a:rPr>
                        <a:t>7,18</a:t>
                      </a:r>
                      <a:endParaRPr lang="en-US" sz="900" dirty="0">
                        <a:latin typeface="+mn-lt"/>
                        <a:ea typeface="Times New Roman"/>
                        <a:cs typeface="Times New Roman"/>
                      </a:endParaRPr>
                    </a:p>
                    <a:p>
                      <a:pPr algn="ctr">
                        <a:lnSpc>
                          <a:spcPct val="115000"/>
                        </a:lnSpc>
                        <a:spcAft>
                          <a:spcPts val="0"/>
                        </a:spcAft>
                      </a:pPr>
                      <a:r>
                        <a:rPr lang="tr-TR" sz="900" dirty="0">
                          <a:latin typeface="+mn-lt"/>
                        </a:rPr>
                        <a:t>8,40</a:t>
                      </a:r>
                      <a:endParaRPr lang="en-US" sz="900" dirty="0">
                        <a:latin typeface="+mn-lt"/>
                      </a:endParaRPr>
                    </a:p>
                    <a:p>
                      <a:pPr algn="ctr">
                        <a:lnSpc>
                          <a:spcPct val="115000"/>
                        </a:lnSpc>
                        <a:spcAft>
                          <a:spcPts val="0"/>
                        </a:spcAft>
                      </a:pPr>
                      <a:r>
                        <a:rPr lang="tr-TR" sz="900" dirty="0">
                          <a:latin typeface="+mn-lt"/>
                        </a:rPr>
                        <a:t>8,66</a:t>
                      </a:r>
                      <a:endParaRPr lang="en-US" sz="900" dirty="0">
                        <a:latin typeface="+mn-lt"/>
                      </a:endParaRPr>
                    </a:p>
                    <a:p>
                      <a:pPr algn="ctr">
                        <a:lnSpc>
                          <a:spcPct val="115000"/>
                        </a:lnSpc>
                        <a:spcAft>
                          <a:spcPts val="0"/>
                        </a:spcAft>
                      </a:pPr>
                      <a:r>
                        <a:rPr lang="tr-TR" sz="900" dirty="0">
                          <a:latin typeface="+mn-lt"/>
                        </a:rPr>
                        <a:t>8,90</a:t>
                      </a:r>
                      <a:endParaRPr lang="en-US" sz="900" dirty="0">
                        <a:latin typeface="+mn-lt"/>
                      </a:endParaRPr>
                    </a:p>
                    <a:p>
                      <a:pPr algn="ctr">
                        <a:lnSpc>
                          <a:spcPct val="115000"/>
                        </a:lnSpc>
                        <a:spcAft>
                          <a:spcPts val="0"/>
                        </a:spcAft>
                      </a:pPr>
                      <a:r>
                        <a:rPr lang="tr-TR" sz="900" dirty="0">
                          <a:latin typeface="+mn-lt"/>
                        </a:rPr>
                        <a:t>8,51</a:t>
                      </a:r>
                      <a:endParaRPr lang="en-US" sz="900" dirty="0">
                        <a:latin typeface="+mn-lt"/>
                      </a:endParaRPr>
                    </a:p>
                    <a:p>
                      <a:pPr algn="ctr">
                        <a:lnSpc>
                          <a:spcPct val="115000"/>
                        </a:lnSpc>
                        <a:spcAft>
                          <a:spcPts val="0"/>
                        </a:spcAft>
                      </a:pPr>
                      <a:r>
                        <a:rPr lang="tr-TR" sz="900" dirty="0">
                          <a:latin typeface="+mn-lt"/>
                        </a:rPr>
                        <a:t>8,26</a:t>
                      </a:r>
                      <a:endParaRPr lang="en-US" sz="900" dirty="0">
                        <a:latin typeface="+mn-lt"/>
                        <a:ea typeface="Times New Roman"/>
                        <a:cs typeface="Times New Roman"/>
                      </a:endParaRPr>
                    </a:p>
                  </a:txBody>
                  <a:tcPr marL="68580" marR="68580" marT="0" marB="0">
                    <a:solidFill>
                      <a:schemeClr val="accent2">
                        <a:lumMod val="20000"/>
                        <a:lumOff val="80000"/>
                      </a:schemeClr>
                    </a:solidFill>
                  </a:tcPr>
                </a:tc>
                <a:tc>
                  <a:txBody>
                    <a:bodyPr/>
                    <a:lstStyle/>
                    <a:p>
                      <a:pPr algn="ctr">
                        <a:lnSpc>
                          <a:spcPct val="115000"/>
                        </a:lnSpc>
                        <a:spcAft>
                          <a:spcPts val="0"/>
                        </a:spcAft>
                      </a:pPr>
                      <a:r>
                        <a:rPr lang="tr-TR" sz="1200" dirty="0">
                          <a:latin typeface="+mn-lt"/>
                        </a:rPr>
                        <a:t>,86</a:t>
                      </a:r>
                      <a:endParaRPr lang="en-US" sz="1200" dirty="0">
                        <a:latin typeface="+mn-lt"/>
                        <a:ea typeface="Times New Roman"/>
                        <a:cs typeface="Times New Roman"/>
                      </a:endParaRPr>
                    </a:p>
                  </a:txBody>
                  <a:tcPr marL="68580" marR="68580" marT="0" marB="0">
                    <a:solidFill>
                      <a:schemeClr val="accent2">
                        <a:lumMod val="20000"/>
                        <a:lumOff val="80000"/>
                      </a:schemeClr>
                    </a:solidFill>
                  </a:tcPr>
                </a:tc>
                <a:tc>
                  <a:txBody>
                    <a:bodyPr/>
                    <a:lstStyle/>
                    <a:p>
                      <a:pPr algn="ctr">
                        <a:lnSpc>
                          <a:spcPct val="115000"/>
                        </a:lnSpc>
                        <a:spcAft>
                          <a:spcPts val="0"/>
                        </a:spcAft>
                      </a:pPr>
                      <a:r>
                        <a:rPr lang="tr-TR" sz="1200" dirty="0">
                          <a:latin typeface="+mn-lt"/>
                        </a:rPr>
                        <a:t>,87</a:t>
                      </a:r>
                      <a:endParaRPr lang="en-US" sz="1200" dirty="0">
                        <a:latin typeface="+mn-lt"/>
                        <a:ea typeface="Times New Roman"/>
                        <a:cs typeface="Times New Roman"/>
                      </a:endParaRPr>
                    </a:p>
                  </a:txBody>
                  <a:tcPr marL="68580" marR="68580" marT="0" marB="0">
                    <a:solidFill>
                      <a:schemeClr val="accent2">
                        <a:lumMod val="20000"/>
                        <a:lumOff val="80000"/>
                      </a:schemeClr>
                    </a:solidFill>
                  </a:tcPr>
                </a:tc>
                <a:tc>
                  <a:txBody>
                    <a:bodyPr/>
                    <a:lstStyle/>
                    <a:p>
                      <a:pPr algn="ctr">
                        <a:lnSpc>
                          <a:spcPct val="115000"/>
                        </a:lnSpc>
                        <a:spcAft>
                          <a:spcPts val="0"/>
                        </a:spcAft>
                      </a:pPr>
                      <a:r>
                        <a:rPr lang="tr-TR" sz="1200" dirty="0">
                          <a:latin typeface="+mn-lt"/>
                        </a:rPr>
                        <a:t>,49</a:t>
                      </a:r>
                      <a:endParaRPr lang="en-US" sz="1200" dirty="0">
                        <a:latin typeface="+mn-lt"/>
                        <a:ea typeface="Times New Roman"/>
                        <a:cs typeface="Times New Roman"/>
                      </a:endParaRPr>
                    </a:p>
                  </a:txBody>
                  <a:tcPr marL="68580" marR="68580" marT="0" marB="0">
                    <a:solidFill>
                      <a:schemeClr val="accent2">
                        <a:lumMod val="20000"/>
                        <a:lumOff val="80000"/>
                      </a:schemeClr>
                    </a:solidFill>
                  </a:tcPr>
                </a:tc>
                <a:tc>
                  <a:txBody>
                    <a:bodyPr/>
                    <a:lstStyle/>
                    <a:p>
                      <a:pPr algn="ctr">
                        <a:lnSpc>
                          <a:spcPct val="115000"/>
                        </a:lnSpc>
                        <a:spcAft>
                          <a:spcPts val="0"/>
                        </a:spcAft>
                      </a:pPr>
                      <a:r>
                        <a:rPr lang="tr-TR" sz="1200" dirty="0">
                          <a:latin typeface="+mn-lt"/>
                        </a:rPr>
                        <a:t>5,46</a:t>
                      </a:r>
                      <a:endParaRPr lang="en-US" sz="1200" dirty="0">
                        <a:latin typeface="+mn-lt"/>
                        <a:ea typeface="Times New Roman"/>
                        <a:cs typeface="Times New Roman"/>
                      </a:endParaRPr>
                    </a:p>
                  </a:txBody>
                  <a:tcPr marL="68580" marR="68580" marT="0" marB="0">
                    <a:solidFill>
                      <a:schemeClr val="accent2">
                        <a:lumMod val="20000"/>
                        <a:lumOff val="80000"/>
                      </a:schemeClr>
                    </a:solidFill>
                  </a:tcPr>
                </a:tc>
                <a:tc>
                  <a:txBody>
                    <a:bodyPr/>
                    <a:lstStyle/>
                    <a:p>
                      <a:pPr algn="ctr">
                        <a:lnSpc>
                          <a:spcPct val="115000"/>
                        </a:lnSpc>
                        <a:spcAft>
                          <a:spcPts val="0"/>
                        </a:spcAft>
                      </a:pPr>
                      <a:r>
                        <a:rPr lang="tr-TR" sz="1200" dirty="0">
                          <a:latin typeface="+mn-lt"/>
                        </a:rPr>
                        <a:t>0,88</a:t>
                      </a:r>
                      <a:endParaRPr lang="en-US" sz="1200" dirty="0">
                        <a:latin typeface="+mn-lt"/>
                        <a:ea typeface="Times New Roman"/>
                        <a:cs typeface="Times New Roman"/>
                      </a:endParaRPr>
                    </a:p>
                  </a:txBody>
                  <a:tcPr marL="68580" marR="68580" marT="0" marB="0">
                    <a:solidFill>
                      <a:schemeClr val="accent2">
                        <a:lumMod val="20000"/>
                        <a:lumOff val="80000"/>
                      </a:schemeClr>
                    </a:solidFill>
                  </a:tcPr>
                </a:tc>
                <a:tc>
                  <a:txBody>
                    <a:bodyPr/>
                    <a:lstStyle/>
                    <a:p>
                      <a:pPr algn="ctr">
                        <a:lnSpc>
                          <a:spcPct val="115000"/>
                        </a:lnSpc>
                        <a:spcAft>
                          <a:spcPts val="0"/>
                        </a:spcAft>
                      </a:pPr>
                      <a:r>
                        <a:rPr lang="tr-TR" sz="900" dirty="0">
                          <a:latin typeface="+mn-lt"/>
                        </a:rPr>
                        <a:t>5,44</a:t>
                      </a:r>
                      <a:endParaRPr lang="en-US" sz="900" dirty="0">
                        <a:latin typeface="+mn-lt"/>
                        <a:ea typeface="Times New Roman"/>
                        <a:cs typeface="Times New Roman"/>
                      </a:endParaRPr>
                    </a:p>
                    <a:p>
                      <a:pPr algn="ctr">
                        <a:lnSpc>
                          <a:spcPct val="115000"/>
                        </a:lnSpc>
                        <a:spcAft>
                          <a:spcPts val="0"/>
                        </a:spcAft>
                      </a:pPr>
                      <a:r>
                        <a:rPr lang="tr-TR" sz="900" dirty="0">
                          <a:latin typeface="+mn-lt"/>
                        </a:rPr>
                        <a:t>5,09</a:t>
                      </a:r>
                      <a:endParaRPr lang="en-US" sz="900" dirty="0">
                        <a:latin typeface="+mn-lt"/>
                        <a:ea typeface="Times New Roman"/>
                        <a:cs typeface="Times New Roman"/>
                      </a:endParaRPr>
                    </a:p>
                    <a:p>
                      <a:pPr algn="ctr">
                        <a:lnSpc>
                          <a:spcPct val="115000"/>
                        </a:lnSpc>
                        <a:spcAft>
                          <a:spcPts val="0"/>
                        </a:spcAft>
                      </a:pPr>
                      <a:r>
                        <a:rPr lang="tr-TR" sz="900" dirty="0">
                          <a:latin typeface="+mn-lt"/>
                        </a:rPr>
                        <a:t>5,24</a:t>
                      </a:r>
                      <a:endParaRPr lang="en-US" sz="900" dirty="0">
                        <a:latin typeface="+mn-lt"/>
                      </a:endParaRPr>
                    </a:p>
                    <a:p>
                      <a:pPr algn="ctr">
                        <a:lnSpc>
                          <a:spcPct val="115000"/>
                        </a:lnSpc>
                        <a:spcAft>
                          <a:spcPts val="0"/>
                        </a:spcAft>
                      </a:pPr>
                      <a:r>
                        <a:rPr lang="tr-TR" sz="900" dirty="0">
                          <a:latin typeface="+mn-lt"/>
                        </a:rPr>
                        <a:t>5,40</a:t>
                      </a:r>
                      <a:endParaRPr lang="en-US" sz="900" dirty="0">
                        <a:latin typeface="+mn-lt"/>
                      </a:endParaRPr>
                    </a:p>
                    <a:p>
                      <a:pPr algn="ctr">
                        <a:lnSpc>
                          <a:spcPct val="115000"/>
                        </a:lnSpc>
                        <a:spcAft>
                          <a:spcPts val="0"/>
                        </a:spcAft>
                      </a:pPr>
                      <a:r>
                        <a:rPr lang="tr-TR" sz="900" dirty="0">
                          <a:latin typeface="+mn-lt"/>
                        </a:rPr>
                        <a:t>5,56</a:t>
                      </a:r>
                      <a:endParaRPr lang="en-US" sz="900" dirty="0">
                        <a:latin typeface="+mn-lt"/>
                      </a:endParaRPr>
                    </a:p>
                    <a:p>
                      <a:pPr algn="ctr">
                        <a:lnSpc>
                          <a:spcPct val="115000"/>
                        </a:lnSpc>
                        <a:spcAft>
                          <a:spcPts val="0"/>
                        </a:spcAft>
                      </a:pPr>
                      <a:r>
                        <a:rPr lang="tr-TR" sz="900" dirty="0">
                          <a:latin typeface="+mn-lt"/>
                        </a:rPr>
                        <a:t>5,85</a:t>
                      </a:r>
                      <a:endParaRPr lang="en-US" sz="900" dirty="0">
                        <a:latin typeface="+mn-lt"/>
                      </a:endParaRPr>
                    </a:p>
                    <a:p>
                      <a:pPr algn="ctr">
                        <a:lnSpc>
                          <a:spcPct val="115000"/>
                        </a:lnSpc>
                        <a:spcAft>
                          <a:spcPts val="0"/>
                        </a:spcAft>
                      </a:pPr>
                      <a:r>
                        <a:rPr lang="tr-TR" sz="900" dirty="0">
                          <a:latin typeface="+mn-lt"/>
                        </a:rPr>
                        <a:t>5,61</a:t>
                      </a:r>
                      <a:endParaRPr lang="en-US" sz="900" dirty="0">
                        <a:latin typeface="+mn-lt"/>
                        <a:ea typeface="Times New Roman"/>
                        <a:cs typeface="Times New Roman"/>
                      </a:endParaRPr>
                    </a:p>
                  </a:txBody>
                  <a:tcPr marL="68580" marR="68580" marT="0" marB="0">
                    <a:solidFill>
                      <a:schemeClr val="accent2">
                        <a:lumMod val="20000"/>
                        <a:lumOff val="80000"/>
                      </a:schemeClr>
                    </a:solidFill>
                  </a:tcPr>
                </a:tc>
                <a:tc>
                  <a:txBody>
                    <a:bodyPr/>
                    <a:lstStyle/>
                    <a:p>
                      <a:pPr algn="ctr">
                        <a:lnSpc>
                          <a:spcPct val="115000"/>
                        </a:lnSpc>
                        <a:spcAft>
                          <a:spcPts val="0"/>
                        </a:spcAft>
                      </a:pPr>
                      <a:r>
                        <a:rPr lang="tr-TR" sz="900" dirty="0">
                          <a:latin typeface="+mn-lt"/>
                        </a:rPr>
                        <a:t>1,10</a:t>
                      </a:r>
                      <a:endParaRPr lang="en-US" sz="900" dirty="0">
                        <a:latin typeface="+mn-lt"/>
                        <a:ea typeface="Times New Roman"/>
                        <a:cs typeface="Times New Roman"/>
                      </a:endParaRPr>
                    </a:p>
                    <a:p>
                      <a:pPr algn="ctr">
                        <a:lnSpc>
                          <a:spcPct val="115000"/>
                        </a:lnSpc>
                        <a:spcAft>
                          <a:spcPts val="0"/>
                        </a:spcAft>
                      </a:pPr>
                      <a:r>
                        <a:rPr lang="tr-TR" sz="900" dirty="0">
                          <a:latin typeface="+mn-lt"/>
                        </a:rPr>
                        <a:t>1,44</a:t>
                      </a:r>
                      <a:endParaRPr lang="en-US" sz="900" dirty="0">
                        <a:latin typeface="+mn-lt"/>
                        <a:ea typeface="Times New Roman"/>
                        <a:cs typeface="Times New Roman"/>
                      </a:endParaRPr>
                    </a:p>
                    <a:p>
                      <a:pPr algn="ctr">
                        <a:lnSpc>
                          <a:spcPct val="115000"/>
                        </a:lnSpc>
                        <a:spcAft>
                          <a:spcPts val="0"/>
                        </a:spcAft>
                      </a:pPr>
                      <a:r>
                        <a:rPr lang="tr-TR" sz="900" dirty="0">
                          <a:latin typeface="+mn-lt"/>
                        </a:rPr>
                        <a:t>1,26</a:t>
                      </a:r>
                      <a:endParaRPr lang="en-US" sz="900" dirty="0">
                        <a:latin typeface="+mn-lt"/>
                      </a:endParaRPr>
                    </a:p>
                    <a:p>
                      <a:pPr algn="ctr">
                        <a:lnSpc>
                          <a:spcPct val="115000"/>
                        </a:lnSpc>
                        <a:spcAft>
                          <a:spcPts val="0"/>
                        </a:spcAft>
                      </a:pPr>
                      <a:r>
                        <a:rPr lang="tr-TR" sz="900" dirty="0">
                          <a:latin typeface="+mn-lt"/>
                        </a:rPr>
                        <a:t>1,16</a:t>
                      </a:r>
                      <a:endParaRPr lang="en-US" sz="900" dirty="0">
                        <a:latin typeface="+mn-lt"/>
                      </a:endParaRPr>
                    </a:p>
                    <a:p>
                      <a:pPr algn="ctr">
                        <a:lnSpc>
                          <a:spcPct val="115000"/>
                        </a:lnSpc>
                        <a:spcAft>
                          <a:spcPts val="0"/>
                        </a:spcAft>
                      </a:pPr>
                      <a:r>
                        <a:rPr lang="tr-TR" sz="900" dirty="0">
                          <a:latin typeface="+mn-lt"/>
                        </a:rPr>
                        <a:t>1,25</a:t>
                      </a:r>
                      <a:endParaRPr lang="en-US" sz="900" dirty="0">
                        <a:latin typeface="+mn-lt"/>
                      </a:endParaRPr>
                    </a:p>
                    <a:p>
                      <a:pPr algn="ctr">
                        <a:lnSpc>
                          <a:spcPct val="115000"/>
                        </a:lnSpc>
                        <a:spcAft>
                          <a:spcPts val="0"/>
                        </a:spcAft>
                      </a:pPr>
                      <a:r>
                        <a:rPr lang="tr-TR" sz="900" dirty="0">
                          <a:latin typeface="+mn-lt"/>
                        </a:rPr>
                        <a:t>1,02</a:t>
                      </a:r>
                      <a:endParaRPr lang="en-US" sz="900" dirty="0">
                        <a:latin typeface="+mn-lt"/>
                      </a:endParaRPr>
                    </a:p>
                    <a:p>
                      <a:pPr algn="ctr">
                        <a:lnSpc>
                          <a:spcPct val="115000"/>
                        </a:lnSpc>
                        <a:spcAft>
                          <a:spcPts val="0"/>
                        </a:spcAft>
                      </a:pPr>
                      <a:r>
                        <a:rPr lang="tr-TR" sz="900" dirty="0">
                          <a:latin typeface="+mn-lt"/>
                        </a:rPr>
                        <a:t>1,06</a:t>
                      </a:r>
                      <a:endParaRPr lang="en-US" sz="900" dirty="0">
                        <a:latin typeface="+mn-lt"/>
                        <a:ea typeface="Times New Roman"/>
                        <a:cs typeface="Times New Roman"/>
                      </a:endParaRPr>
                    </a:p>
                  </a:txBody>
                  <a:tcPr marL="68580" marR="68580" marT="0" marB="0">
                    <a:solidFill>
                      <a:schemeClr val="accent2">
                        <a:lumMod val="20000"/>
                        <a:lumOff val="80000"/>
                      </a:schemeClr>
                    </a:solidFill>
                  </a:tcPr>
                </a:tc>
              </a:tr>
              <a:tr h="0">
                <a:tc>
                  <a:txBody>
                    <a:bodyPr/>
                    <a:lstStyle/>
                    <a:p>
                      <a:pPr>
                        <a:lnSpc>
                          <a:spcPct val="115000"/>
                        </a:lnSpc>
                        <a:spcAft>
                          <a:spcPts val="0"/>
                        </a:spcAft>
                      </a:pPr>
                      <a:r>
                        <a:rPr lang="tr-TR" sz="1300" b="1" dirty="0">
                          <a:latin typeface="+mn-lt"/>
                        </a:rPr>
                        <a:t>Memnuniyet</a:t>
                      </a:r>
                      <a:endParaRPr lang="en-US" sz="1300" b="1" dirty="0">
                        <a:latin typeface="+mn-lt"/>
                        <a:ea typeface="Times New Roman"/>
                        <a:cs typeface="Times New Roman"/>
                      </a:endParaRPr>
                    </a:p>
                  </a:txBody>
                  <a:tcPr marL="68580" marR="68580" marT="0" marB="0">
                    <a:solidFill>
                      <a:schemeClr val="accent6">
                        <a:lumMod val="20000"/>
                        <a:lumOff val="80000"/>
                      </a:schemeClr>
                    </a:solidFill>
                  </a:tcPr>
                </a:tc>
                <a:tc>
                  <a:txBody>
                    <a:bodyPr/>
                    <a:lstStyle/>
                    <a:p>
                      <a:pPr algn="ctr">
                        <a:lnSpc>
                          <a:spcPct val="115000"/>
                        </a:lnSpc>
                        <a:spcAft>
                          <a:spcPts val="0"/>
                        </a:spcAft>
                      </a:pPr>
                      <a:r>
                        <a:rPr lang="tr-TR" sz="900" dirty="0">
                          <a:latin typeface="+mn-lt"/>
                        </a:rPr>
                        <a:t>ME1</a:t>
                      </a:r>
                      <a:endParaRPr lang="en-US" sz="900" dirty="0">
                        <a:latin typeface="+mn-lt"/>
                        <a:ea typeface="Times New Roman"/>
                        <a:cs typeface="Times New Roman"/>
                      </a:endParaRPr>
                    </a:p>
                    <a:p>
                      <a:pPr algn="ctr">
                        <a:lnSpc>
                          <a:spcPct val="115000"/>
                        </a:lnSpc>
                        <a:spcAft>
                          <a:spcPts val="0"/>
                        </a:spcAft>
                      </a:pPr>
                      <a:r>
                        <a:rPr lang="tr-TR" sz="900" dirty="0">
                          <a:latin typeface="+mn-lt"/>
                        </a:rPr>
                        <a:t>ME2</a:t>
                      </a:r>
                      <a:endParaRPr lang="en-US" sz="900" dirty="0">
                        <a:latin typeface="+mn-lt"/>
                        <a:ea typeface="Times New Roman"/>
                        <a:cs typeface="Times New Roman"/>
                      </a:endParaRPr>
                    </a:p>
                    <a:p>
                      <a:pPr algn="ctr">
                        <a:lnSpc>
                          <a:spcPct val="115000"/>
                        </a:lnSpc>
                        <a:spcAft>
                          <a:spcPts val="0"/>
                        </a:spcAft>
                      </a:pPr>
                      <a:r>
                        <a:rPr lang="tr-TR" sz="900" dirty="0">
                          <a:latin typeface="+mn-lt"/>
                        </a:rPr>
                        <a:t>ME3</a:t>
                      </a:r>
                      <a:endParaRPr lang="en-US" sz="900" dirty="0">
                        <a:latin typeface="+mn-lt"/>
                        <a:ea typeface="Times New Roman"/>
                        <a:cs typeface="Times New Roman"/>
                      </a:endParaRPr>
                    </a:p>
                    <a:p>
                      <a:pPr algn="ctr">
                        <a:lnSpc>
                          <a:spcPct val="115000"/>
                        </a:lnSpc>
                        <a:spcAft>
                          <a:spcPts val="0"/>
                        </a:spcAft>
                      </a:pPr>
                      <a:r>
                        <a:rPr lang="tr-TR" sz="900" dirty="0">
                          <a:latin typeface="+mn-lt"/>
                        </a:rPr>
                        <a:t>ME4</a:t>
                      </a:r>
                      <a:endParaRPr lang="en-US" sz="900" dirty="0">
                        <a:latin typeface="+mn-lt"/>
                      </a:endParaRPr>
                    </a:p>
                    <a:p>
                      <a:pPr algn="ctr">
                        <a:lnSpc>
                          <a:spcPct val="115000"/>
                        </a:lnSpc>
                        <a:spcAft>
                          <a:spcPts val="0"/>
                        </a:spcAft>
                      </a:pPr>
                      <a:r>
                        <a:rPr lang="tr-TR" sz="900" dirty="0">
                          <a:latin typeface="+mn-lt"/>
                        </a:rPr>
                        <a:t>ME5</a:t>
                      </a:r>
                      <a:endParaRPr lang="en-US" sz="900" dirty="0">
                        <a:latin typeface="+mn-lt"/>
                        <a:ea typeface="Times New Roman"/>
                        <a:cs typeface="Times New Roman"/>
                      </a:endParaRPr>
                    </a:p>
                  </a:txBody>
                  <a:tcPr marL="68580" marR="68580" marT="0" marB="0">
                    <a:solidFill>
                      <a:schemeClr val="accent6">
                        <a:lumMod val="20000"/>
                        <a:lumOff val="80000"/>
                      </a:schemeClr>
                    </a:solidFill>
                  </a:tcPr>
                </a:tc>
                <a:tc>
                  <a:txBody>
                    <a:bodyPr/>
                    <a:lstStyle/>
                    <a:p>
                      <a:pPr algn="ctr">
                        <a:lnSpc>
                          <a:spcPct val="115000"/>
                        </a:lnSpc>
                        <a:spcAft>
                          <a:spcPts val="0"/>
                        </a:spcAft>
                      </a:pPr>
                      <a:r>
                        <a:rPr lang="tr-TR" sz="900" dirty="0">
                          <a:latin typeface="+mn-lt"/>
                        </a:rPr>
                        <a:t>,65</a:t>
                      </a:r>
                      <a:endParaRPr lang="en-US" sz="900" dirty="0">
                        <a:latin typeface="+mn-lt"/>
                        <a:ea typeface="Times New Roman"/>
                        <a:cs typeface="Times New Roman"/>
                      </a:endParaRPr>
                    </a:p>
                    <a:p>
                      <a:pPr algn="ctr">
                        <a:lnSpc>
                          <a:spcPct val="115000"/>
                        </a:lnSpc>
                        <a:spcAft>
                          <a:spcPts val="0"/>
                        </a:spcAft>
                      </a:pPr>
                      <a:r>
                        <a:rPr lang="tr-TR" sz="900" dirty="0">
                          <a:latin typeface="+mn-lt"/>
                        </a:rPr>
                        <a:t>,89</a:t>
                      </a:r>
                      <a:endParaRPr lang="en-US" sz="900" dirty="0">
                        <a:latin typeface="+mn-lt"/>
                        <a:ea typeface="Times New Roman"/>
                        <a:cs typeface="Times New Roman"/>
                      </a:endParaRPr>
                    </a:p>
                    <a:p>
                      <a:pPr algn="ctr">
                        <a:lnSpc>
                          <a:spcPct val="115000"/>
                        </a:lnSpc>
                        <a:spcAft>
                          <a:spcPts val="0"/>
                        </a:spcAft>
                      </a:pPr>
                      <a:r>
                        <a:rPr lang="tr-TR" sz="900" dirty="0">
                          <a:latin typeface="+mn-lt"/>
                        </a:rPr>
                        <a:t>,91</a:t>
                      </a:r>
                      <a:endParaRPr lang="en-US" sz="900" dirty="0">
                        <a:latin typeface="+mn-lt"/>
                        <a:ea typeface="Times New Roman"/>
                        <a:cs typeface="Times New Roman"/>
                      </a:endParaRPr>
                    </a:p>
                    <a:p>
                      <a:pPr algn="ctr">
                        <a:lnSpc>
                          <a:spcPct val="115000"/>
                        </a:lnSpc>
                        <a:spcAft>
                          <a:spcPts val="0"/>
                        </a:spcAft>
                      </a:pPr>
                      <a:r>
                        <a:rPr lang="tr-TR" sz="900" dirty="0">
                          <a:latin typeface="+mn-lt"/>
                        </a:rPr>
                        <a:t>,82</a:t>
                      </a:r>
                      <a:endParaRPr lang="en-US" sz="900" dirty="0">
                        <a:latin typeface="+mn-lt"/>
                      </a:endParaRPr>
                    </a:p>
                    <a:p>
                      <a:pPr algn="ctr">
                        <a:lnSpc>
                          <a:spcPct val="115000"/>
                        </a:lnSpc>
                        <a:spcAft>
                          <a:spcPts val="0"/>
                        </a:spcAft>
                      </a:pPr>
                      <a:r>
                        <a:rPr lang="tr-TR" sz="900" dirty="0">
                          <a:latin typeface="+mn-lt"/>
                        </a:rPr>
                        <a:t>,81</a:t>
                      </a:r>
                      <a:endParaRPr lang="en-US" sz="900" dirty="0">
                        <a:latin typeface="+mn-lt"/>
                        <a:ea typeface="Times New Roman"/>
                        <a:cs typeface="Times New Roman"/>
                      </a:endParaRPr>
                    </a:p>
                  </a:txBody>
                  <a:tcPr marL="68580" marR="68580" marT="0" marB="0">
                    <a:solidFill>
                      <a:schemeClr val="accent6">
                        <a:lumMod val="20000"/>
                        <a:lumOff val="80000"/>
                      </a:schemeClr>
                    </a:solidFill>
                  </a:tcPr>
                </a:tc>
                <a:tc>
                  <a:txBody>
                    <a:bodyPr/>
                    <a:lstStyle/>
                    <a:p>
                      <a:pPr algn="ctr">
                        <a:lnSpc>
                          <a:spcPct val="115000"/>
                        </a:lnSpc>
                        <a:spcAft>
                          <a:spcPts val="0"/>
                        </a:spcAft>
                      </a:pPr>
                      <a:r>
                        <a:rPr lang="tr-TR" sz="900" dirty="0">
                          <a:latin typeface="+mn-lt"/>
                        </a:rPr>
                        <a:t>*</a:t>
                      </a:r>
                      <a:endParaRPr lang="en-US" sz="900" dirty="0">
                        <a:latin typeface="+mn-lt"/>
                        <a:ea typeface="Times New Roman"/>
                        <a:cs typeface="Times New Roman"/>
                      </a:endParaRPr>
                    </a:p>
                    <a:p>
                      <a:pPr algn="ctr">
                        <a:lnSpc>
                          <a:spcPct val="115000"/>
                        </a:lnSpc>
                        <a:spcAft>
                          <a:spcPts val="0"/>
                        </a:spcAft>
                      </a:pPr>
                      <a:r>
                        <a:rPr lang="tr-TR" sz="900" dirty="0">
                          <a:latin typeface="+mn-lt"/>
                        </a:rPr>
                        <a:t>11,89</a:t>
                      </a:r>
                      <a:endParaRPr lang="en-US" sz="900" dirty="0">
                        <a:latin typeface="+mn-lt"/>
                        <a:ea typeface="Times New Roman"/>
                        <a:cs typeface="Times New Roman"/>
                      </a:endParaRPr>
                    </a:p>
                    <a:p>
                      <a:pPr algn="ctr">
                        <a:lnSpc>
                          <a:spcPct val="115000"/>
                        </a:lnSpc>
                        <a:spcAft>
                          <a:spcPts val="0"/>
                        </a:spcAft>
                      </a:pPr>
                      <a:r>
                        <a:rPr lang="tr-TR" sz="900" dirty="0">
                          <a:latin typeface="+mn-lt"/>
                        </a:rPr>
                        <a:t>12,06</a:t>
                      </a:r>
                      <a:endParaRPr lang="en-US" sz="900" dirty="0">
                        <a:latin typeface="+mn-lt"/>
                        <a:ea typeface="Times New Roman"/>
                        <a:cs typeface="Times New Roman"/>
                      </a:endParaRPr>
                    </a:p>
                    <a:p>
                      <a:pPr algn="ctr">
                        <a:lnSpc>
                          <a:spcPct val="115000"/>
                        </a:lnSpc>
                        <a:spcAft>
                          <a:spcPts val="0"/>
                        </a:spcAft>
                      </a:pPr>
                      <a:r>
                        <a:rPr lang="tr-TR" sz="900" dirty="0">
                          <a:latin typeface="+mn-lt"/>
                        </a:rPr>
                        <a:t>11,15</a:t>
                      </a:r>
                      <a:endParaRPr lang="en-US" sz="900" dirty="0">
                        <a:latin typeface="+mn-lt"/>
                      </a:endParaRPr>
                    </a:p>
                    <a:p>
                      <a:pPr algn="ctr">
                        <a:lnSpc>
                          <a:spcPct val="115000"/>
                        </a:lnSpc>
                        <a:spcAft>
                          <a:spcPts val="0"/>
                        </a:spcAft>
                      </a:pPr>
                      <a:r>
                        <a:rPr lang="tr-TR" sz="900" dirty="0">
                          <a:latin typeface="+mn-lt"/>
                        </a:rPr>
                        <a:t>11,06</a:t>
                      </a:r>
                      <a:endParaRPr lang="en-US" sz="900" dirty="0">
                        <a:latin typeface="+mn-lt"/>
                        <a:ea typeface="Times New Roman"/>
                        <a:cs typeface="Times New Roman"/>
                      </a:endParaRPr>
                    </a:p>
                  </a:txBody>
                  <a:tcPr marL="68580" marR="68580" marT="0" marB="0">
                    <a:solidFill>
                      <a:schemeClr val="accent6">
                        <a:lumMod val="20000"/>
                        <a:lumOff val="80000"/>
                      </a:schemeClr>
                    </a:solidFill>
                  </a:tcPr>
                </a:tc>
                <a:tc>
                  <a:txBody>
                    <a:bodyPr/>
                    <a:lstStyle/>
                    <a:p>
                      <a:pPr algn="ctr">
                        <a:lnSpc>
                          <a:spcPct val="115000"/>
                        </a:lnSpc>
                        <a:spcAft>
                          <a:spcPts val="0"/>
                        </a:spcAft>
                      </a:pPr>
                      <a:r>
                        <a:rPr lang="tr-TR" sz="1200" dirty="0">
                          <a:latin typeface="+mn-lt"/>
                        </a:rPr>
                        <a:t>,90</a:t>
                      </a:r>
                      <a:endParaRPr lang="en-US" sz="1200" dirty="0">
                        <a:latin typeface="+mn-lt"/>
                        <a:ea typeface="Times New Roman"/>
                        <a:cs typeface="Times New Roman"/>
                      </a:endParaRPr>
                    </a:p>
                  </a:txBody>
                  <a:tcPr marL="68580" marR="68580" marT="0" marB="0">
                    <a:solidFill>
                      <a:schemeClr val="accent6">
                        <a:lumMod val="20000"/>
                        <a:lumOff val="80000"/>
                      </a:schemeClr>
                    </a:solidFill>
                  </a:tcPr>
                </a:tc>
                <a:tc>
                  <a:txBody>
                    <a:bodyPr/>
                    <a:lstStyle/>
                    <a:p>
                      <a:pPr algn="ctr">
                        <a:lnSpc>
                          <a:spcPct val="115000"/>
                        </a:lnSpc>
                        <a:spcAft>
                          <a:spcPts val="0"/>
                        </a:spcAft>
                      </a:pPr>
                      <a:r>
                        <a:rPr lang="tr-TR" sz="1200" dirty="0">
                          <a:latin typeface="+mn-lt"/>
                        </a:rPr>
                        <a:t>,91</a:t>
                      </a:r>
                      <a:endParaRPr lang="en-US" sz="1200" dirty="0">
                        <a:latin typeface="+mn-lt"/>
                        <a:ea typeface="Times New Roman"/>
                        <a:cs typeface="Times New Roman"/>
                      </a:endParaRPr>
                    </a:p>
                  </a:txBody>
                  <a:tcPr marL="68580" marR="68580" marT="0" marB="0">
                    <a:solidFill>
                      <a:schemeClr val="accent6">
                        <a:lumMod val="20000"/>
                        <a:lumOff val="80000"/>
                      </a:schemeClr>
                    </a:solidFill>
                  </a:tcPr>
                </a:tc>
                <a:tc>
                  <a:txBody>
                    <a:bodyPr/>
                    <a:lstStyle/>
                    <a:p>
                      <a:pPr algn="ctr">
                        <a:lnSpc>
                          <a:spcPct val="115000"/>
                        </a:lnSpc>
                        <a:spcAft>
                          <a:spcPts val="0"/>
                        </a:spcAft>
                      </a:pPr>
                      <a:r>
                        <a:rPr lang="tr-TR" sz="1200" dirty="0">
                          <a:latin typeface="+mn-lt"/>
                        </a:rPr>
                        <a:t>,67</a:t>
                      </a:r>
                      <a:endParaRPr lang="en-US" sz="1200" dirty="0">
                        <a:latin typeface="+mn-lt"/>
                        <a:ea typeface="Times New Roman"/>
                        <a:cs typeface="Times New Roman"/>
                      </a:endParaRPr>
                    </a:p>
                  </a:txBody>
                  <a:tcPr marL="68580" marR="68580" marT="0" marB="0">
                    <a:solidFill>
                      <a:schemeClr val="accent6">
                        <a:lumMod val="20000"/>
                        <a:lumOff val="80000"/>
                      </a:schemeClr>
                    </a:solidFill>
                  </a:tcPr>
                </a:tc>
                <a:tc>
                  <a:txBody>
                    <a:bodyPr/>
                    <a:lstStyle/>
                    <a:p>
                      <a:pPr algn="ctr">
                        <a:lnSpc>
                          <a:spcPct val="115000"/>
                        </a:lnSpc>
                        <a:spcAft>
                          <a:spcPts val="0"/>
                        </a:spcAft>
                      </a:pPr>
                      <a:r>
                        <a:rPr lang="tr-TR" sz="1200" dirty="0">
                          <a:latin typeface="+mn-lt"/>
                        </a:rPr>
                        <a:t>6,11</a:t>
                      </a:r>
                      <a:endParaRPr lang="en-US" sz="1200" dirty="0">
                        <a:latin typeface="+mn-lt"/>
                        <a:ea typeface="Times New Roman"/>
                        <a:cs typeface="Times New Roman"/>
                      </a:endParaRPr>
                    </a:p>
                  </a:txBody>
                  <a:tcPr marL="68580" marR="68580" marT="0" marB="0">
                    <a:solidFill>
                      <a:schemeClr val="accent6">
                        <a:lumMod val="20000"/>
                        <a:lumOff val="80000"/>
                      </a:schemeClr>
                    </a:solidFill>
                  </a:tcPr>
                </a:tc>
                <a:tc>
                  <a:txBody>
                    <a:bodyPr/>
                    <a:lstStyle/>
                    <a:p>
                      <a:pPr algn="ctr">
                        <a:lnSpc>
                          <a:spcPct val="115000"/>
                        </a:lnSpc>
                        <a:spcAft>
                          <a:spcPts val="0"/>
                        </a:spcAft>
                      </a:pPr>
                      <a:r>
                        <a:rPr lang="tr-TR" sz="1200" dirty="0">
                          <a:latin typeface="+mn-lt"/>
                        </a:rPr>
                        <a:t>0,83</a:t>
                      </a:r>
                      <a:endParaRPr lang="en-US" sz="1200" dirty="0">
                        <a:latin typeface="+mn-lt"/>
                        <a:ea typeface="Times New Roman"/>
                        <a:cs typeface="Times New Roman"/>
                      </a:endParaRPr>
                    </a:p>
                  </a:txBody>
                  <a:tcPr marL="68580" marR="68580" marT="0" marB="0">
                    <a:solidFill>
                      <a:schemeClr val="accent6">
                        <a:lumMod val="20000"/>
                        <a:lumOff val="80000"/>
                      </a:schemeClr>
                    </a:solidFill>
                  </a:tcPr>
                </a:tc>
                <a:tc>
                  <a:txBody>
                    <a:bodyPr/>
                    <a:lstStyle/>
                    <a:p>
                      <a:pPr algn="ctr">
                        <a:lnSpc>
                          <a:spcPct val="115000"/>
                        </a:lnSpc>
                        <a:spcAft>
                          <a:spcPts val="0"/>
                        </a:spcAft>
                      </a:pPr>
                      <a:r>
                        <a:rPr lang="tr-TR" sz="900" dirty="0">
                          <a:latin typeface="+mn-lt"/>
                        </a:rPr>
                        <a:t>5,76</a:t>
                      </a:r>
                      <a:endParaRPr lang="en-US" sz="900" dirty="0">
                        <a:latin typeface="+mn-lt"/>
                        <a:ea typeface="Times New Roman"/>
                        <a:cs typeface="Times New Roman"/>
                      </a:endParaRPr>
                    </a:p>
                    <a:p>
                      <a:pPr algn="ctr">
                        <a:lnSpc>
                          <a:spcPct val="115000"/>
                        </a:lnSpc>
                        <a:spcAft>
                          <a:spcPts val="0"/>
                        </a:spcAft>
                      </a:pPr>
                      <a:r>
                        <a:rPr lang="tr-TR" sz="900" dirty="0">
                          <a:latin typeface="+mn-lt"/>
                        </a:rPr>
                        <a:t>6,18</a:t>
                      </a:r>
                      <a:endParaRPr lang="en-US" sz="900" dirty="0">
                        <a:latin typeface="+mn-lt"/>
                        <a:ea typeface="Times New Roman"/>
                        <a:cs typeface="Times New Roman"/>
                      </a:endParaRPr>
                    </a:p>
                    <a:p>
                      <a:pPr algn="ctr">
                        <a:lnSpc>
                          <a:spcPct val="115000"/>
                        </a:lnSpc>
                        <a:spcAft>
                          <a:spcPts val="0"/>
                        </a:spcAft>
                      </a:pPr>
                      <a:r>
                        <a:rPr lang="tr-TR" sz="900" dirty="0">
                          <a:latin typeface="+mn-lt"/>
                        </a:rPr>
                        <a:t>6,20</a:t>
                      </a:r>
                      <a:endParaRPr lang="en-US" sz="900" dirty="0">
                        <a:latin typeface="+mn-lt"/>
                        <a:ea typeface="Times New Roman"/>
                        <a:cs typeface="Times New Roman"/>
                      </a:endParaRPr>
                    </a:p>
                    <a:p>
                      <a:pPr algn="ctr">
                        <a:lnSpc>
                          <a:spcPct val="115000"/>
                        </a:lnSpc>
                        <a:spcAft>
                          <a:spcPts val="0"/>
                        </a:spcAft>
                      </a:pPr>
                      <a:r>
                        <a:rPr lang="tr-TR" sz="900" dirty="0">
                          <a:latin typeface="+mn-lt"/>
                        </a:rPr>
                        <a:t>6,18</a:t>
                      </a:r>
                      <a:endParaRPr lang="en-US" sz="900" dirty="0">
                        <a:latin typeface="+mn-lt"/>
                      </a:endParaRPr>
                    </a:p>
                    <a:p>
                      <a:pPr algn="ctr">
                        <a:lnSpc>
                          <a:spcPct val="115000"/>
                        </a:lnSpc>
                        <a:spcAft>
                          <a:spcPts val="0"/>
                        </a:spcAft>
                      </a:pPr>
                      <a:r>
                        <a:rPr lang="tr-TR" sz="900" dirty="0">
                          <a:latin typeface="+mn-lt"/>
                        </a:rPr>
                        <a:t>6,24</a:t>
                      </a:r>
                      <a:endParaRPr lang="en-US" sz="900" dirty="0">
                        <a:latin typeface="+mn-lt"/>
                        <a:ea typeface="Times New Roman"/>
                        <a:cs typeface="Times New Roman"/>
                      </a:endParaRPr>
                    </a:p>
                  </a:txBody>
                  <a:tcPr marL="68580" marR="68580" marT="0" marB="0">
                    <a:solidFill>
                      <a:schemeClr val="accent6">
                        <a:lumMod val="20000"/>
                        <a:lumOff val="80000"/>
                      </a:schemeClr>
                    </a:solidFill>
                  </a:tcPr>
                </a:tc>
                <a:tc>
                  <a:txBody>
                    <a:bodyPr/>
                    <a:lstStyle/>
                    <a:p>
                      <a:pPr algn="ctr">
                        <a:lnSpc>
                          <a:spcPct val="115000"/>
                        </a:lnSpc>
                        <a:spcAft>
                          <a:spcPts val="0"/>
                        </a:spcAft>
                      </a:pPr>
                      <a:r>
                        <a:rPr lang="tr-TR" sz="900" dirty="0">
                          <a:latin typeface="+mn-lt"/>
                        </a:rPr>
                        <a:t>1,20</a:t>
                      </a:r>
                      <a:endParaRPr lang="en-US" sz="900" dirty="0">
                        <a:latin typeface="+mn-lt"/>
                        <a:ea typeface="Times New Roman"/>
                        <a:cs typeface="Times New Roman"/>
                      </a:endParaRPr>
                    </a:p>
                    <a:p>
                      <a:pPr algn="ctr">
                        <a:lnSpc>
                          <a:spcPct val="115000"/>
                        </a:lnSpc>
                        <a:spcAft>
                          <a:spcPts val="0"/>
                        </a:spcAft>
                      </a:pPr>
                      <a:r>
                        <a:rPr lang="tr-TR" sz="900" dirty="0">
                          <a:latin typeface="+mn-lt"/>
                        </a:rPr>
                        <a:t>,94</a:t>
                      </a:r>
                      <a:endParaRPr lang="en-US" sz="900" dirty="0">
                        <a:latin typeface="+mn-lt"/>
                        <a:ea typeface="Times New Roman"/>
                        <a:cs typeface="Times New Roman"/>
                      </a:endParaRPr>
                    </a:p>
                    <a:p>
                      <a:pPr algn="ctr">
                        <a:lnSpc>
                          <a:spcPct val="115000"/>
                        </a:lnSpc>
                        <a:spcAft>
                          <a:spcPts val="0"/>
                        </a:spcAft>
                      </a:pPr>
                      <a:r>
                        <a:rPr lang="tr-TR" sz="900" dirty="0">
                          <a:latin typeface="+mn-lt"/>
                        </a:rPr>
                        <a:t>,95</a:t>
                      </a:r>
                      <a:endParaRPr lang="en-US" sz="900" dirty="0">
                        <a:latin typeface="+mn-lt"/>
                        <a:ea typeface="Times New Roman"/>
                        <a:cs typeface="Times New Roman"/>
                      </a:endParaRPr>
                    </a:p>
                    <a:p>
                      <a:pPr algn="ctr">
                        <a:lnSpc>
                          <a:spcPct val="115000"/>
                        </a:lnSpc>
                        <a:spcAft>
                          <a:spcPts val="0"/>
                        </a:spcAft>
                      </a:pPr>
                      <a:r>
                        <a:rPr lang="tr-TR" sz="900" dirty="0">
                          <a:latin typeface="+mn-lt"/>
                        </a:rPr>
                        <a:t>,87</a:t>
                      </a:r>
                      <a:endParaRPr lang="en-US" sz="900" dirty="0">
                        <a:latin typeface="+mn-lt"/>
                      </a:endParaRPr>
                    </a:p>
                    <a:p>
                      <a:pPr algn="ctr">
                        <a:lnSpc>
                          <a:spcPct val="115000"/>
                        </a:lnSpc>
                        <a:spcAft>
                          <a:spcPts val="0"/>
                        </a:spcAft>
                      </a:pPr>
                      <a:r>
                        <a:rPr lang="tr-TR" sz="900" dirty="0">
                          <a:latin typeface="+mn-lt"/>
                        </a:rPr>
                        <a:t>,86</a:t>
                      </a:r>
                      <a:endParaRPr lang="en-US" sz="900" dirty="0">
                        <a:latin typeface="+mn-lt"/>
                        <a:ea typeface="Times New Roman"/>
                        <a:cs typeface="Times New Roman"/>
                      </a:endParaRPr>
                    </a:p>
                  </a:txBody>
                  <a:tcPr marL="68580" marR="68580" marT="0" marB="0">
                    <a:solidFill>
                      <a:schemeClr val="accent6">
                        <a:lumMod val="20000"/>
                        <a:lumOff val="80000"/>
                      </a:schemeClr>
                    </a:solidFill>
                  </a:tcPr>
                </a:tc>
              </a:tr>
              <a:tr h="0">
                <a:tc>
                  <a:txBody>
                    <a:bodyPr/>
                    <a:lstStyle/>
                    <a:p>
                      <a:pPr>
                        <a:lnSpc>
                          <a:spcPct val="115000"/>
                        </a:lnSpc>
                        <a:spcAft>
                          <a:spcPts val="0"/>
                        </a:spcAft>
                      </a:pPr>
                      <a:r>
                        <a:rPr lang="tr-TR" sz="1300" b="1" dirty="0">
                          <a:latin typeface="+mn-lt"/>
                        </a:rPr>
                        <a:t>Sadakat</a:t>
                      </a:r>
                      <a:endParaRPr lang="en-US" sz="1300" b="1" dirty="0">
                        <a:latin typeface="+mn-lt"/>
                        <a:ea typeface="Times New Roman"/>
                        <a:cs typeface="Times New Roman"/>
                      </a:endParaRPr>
                    </a:p>
                  </a:txBody>
                  <a:tcPr marL="68580" marR="68580" marT="0" marB="0">
                    <a:solidFill>
                      <a:schemeClr val="accent5">
                        <a:lumMod val="20000"/>
                        <a:lumOff val="80000"/>
                      </a:schemeClr>
                    </a:solidFill>
                  </a:tcPr>
                </a:tc>
                <a:tc>
                  <a:txBody>
                    <a:bodyPr/>
                    <a:lstStyle/>
                    <a:p>
                      <a:pPr algn="ctr">
                        <a:lnSpc>
                          <a:spcPct val="115000"/>
                        </a:lnSpc>
                        <a:spcAft>
                          <a:spcPts val="0"/>
                        </a:spcAft>
                      </a:pPr>
                      <a:r>
                        <a:rPr lang="tr-TR" sz="900" dirty="0">
                          <a:latin typeface="+mn-lt"/>
                        </a:rPr>
                        <a:t>SA1</a:t>
                      </a:r>
                      <a:endParaRPr lang="en-US" sz="900" dirty="0">
                        <a:latin typeface="+mn-lt"/>
                        <a:ea typeface="Times New Roman"/>
                        <a:cs typeface="Times New Roman"/>
                      </a:endParaRPr>
                    </a:p>
                    <a:p>
                      <a:pPr algn="ctr">
                        <a:lnSpc>
                          <a:spcPct val="115000"/>
                        </a:lnSpc>
                        <a:spcAft>
                          <a:spcPts val="0"/>
                        </a:spcAft>
                      </a:pPr>
                      <a:r>
                        <a:rPr lang="tr-TR" sz="900" dirty="0">
                          <a:latin typeface="+mn-lt"/>
                        </a:rPr>
                        <a:t>SA2</a:t>
                      </a:r>
                      <a:endParaRPr lang="en-US" sz="900" dirty="0">
                        <a:latin typeface="+mn-lt"/>
                        <a:ea typeface="Times New Roman"/>
                        <a:cs typeface="Times New Roman"/>
                      </a:endParaRPr>
                    </a:p>
                    <a:p>
                      <a:pPr algn="ctr">
                        <a:lnSpc>
                          <a:spcPct val="115000"/>
                        </a:lnSpc>
                        <a:spcAft>
                          <a:spcPts val="0"/>
                        </a:spcAft>
                      </a:pPr>
                      <a:r>
                        <a:rPr lang="tr-TR" sz="900" dirty="0">
                          <a:latin typeface="+mn-lt"/>
                        </a:rPr>
                        <a:t>SA3</a:t>
                      </a:r>
                      <a:endParaRPr lang="en-US" sz="900" dirty="0">
                        <a:latin typeface="+mn-lt"/>
                      </a:endParaRPr>
                    </a:p>
                    <a:p>
                      <a:pPr algn="ctr">
                        <a:lnSpc>
                          <a:spcPct val="115000"/>
                        </a:lnSpc>
                        <a:spcAft>
                          <a:spcPts val="0"/>
                        </a:spcAft>
                      </a:pPr>
                      <a:r>
                        <a:rPr lang="tr-TR" sz="900" dirty="0">
                          <a:latin typeface="+mn-lt"/>
                        </a:rPr>
                        <a:t>SA4</a:t>
                      </a:r>
                      <a:endParaRPr lang="en-US" sz="900" dirty="0">
                        <a:latin typeface="+mn-lt"/>
                      </a:endParaRPr>
                    </a:p>
                    <a:p>
                      <a:pPr algn="ctr">
                        <a:lnSpc>
                          <a:spcPct val="115000"/>
                        </a:lnSpc>
                        <a:spcAft>
                          <a:spcPts val="0"/>
                        </a:spcAft>
                      </a:pPr>
                      <a:r>
                        <a:rPr lang="tr-TR" sz="900" dirty="0">
                          <a:latin typeface="+mn-lt"/>
                        </a:rPr>
                        <a:t>SA5</a:t>
                      </a:r>
                      <a:endParaRPr lang="en-US" sz="900" dirty="0">
                        <a:latin typeface="+mn-lt"/>
                        <a:ea typeface="Times New Roman"/>
                        <a:cs typeface="Times New Roman"/>
                      </a:endParaRPr>
                    </a:p>
                  </a:txBody>
                  <a:tcPr marL="68580" marR="68580" marT="0" marB="0">
                    <a:solidFill>
                      <a:schemeClr val="accent5">
                        <a:lumMod val="20000"/>
                        <a:lumOff val="80000"/>
                      </a:schemeClr>
                    </a:solidFill>
                  </a:tcPr>
                </a:tc>
                <a:tc>
                  <a:txBody>
                    <a:bodyPr/>
                    <a:lstStyle/>
                    <a:p>
                      <a:pPr algn="ctr">
                        <a:lnSpc>
                          <a:spcPct val="115000"/>
                        </a:lnSpc>
                        <a:spcAft>
                          <a:spcPts val="0"/>
                        </a:spcAft>
                      </a:pPr>
                      <a:r>
                        <a:rPr lang="tr-TR" sz="900" dirty="0">
                          <a:latin typeface="+mn-lt"/>
                        </a:rPr>
                        <a:t>,80</a:t>
                      </a:r>
                      <a:endParaRPr lang="en-US" sz="900" dirty="0">
                        <a:latin typeface="+mn-lt"/>
                        <a:ea typeface="Times New Roman"/>
                        <a:cs typeface="Times New Roman"/>
                      </a:endParaRPr>
                    </a:p>
                    <a:p>
                      <a:pPr algn="ctr">
                        <a:lnSpc>
                          <a:spcPct val="115000"/>
                        </a:lnSpc>
                        <a:spcAft>
                          <a:spcPts val="0"/>
                        </a:spcAft>
                      </a:pPr>
                      <a:r>
                        <a:rPr lang="tr-TR" sz="900" dirty="0">
                          <a:latin typeface="+mn-lt"/>
                        </a:rPr>
                        <a:t>,91</a:t>
                      </a:r>
                      <a:endParaRPr lang="en-US" sz="900" dirty="0">
                        <a:latin typeface="+mn-lt"/>
                        <a:ea typeface="Times New Roman"/>
                        <a:cs typeface="Times New Roman"/>
                      </a:endParaRPr>
                    </a:p>
                    <a:p>
                      <a:pPr algn="ctr">
                        <a:lnSpc>
                          <a:spcPct val="115000"/>
                        </a:lnSpc>
                        <a:spcAft>
                          <a:spcPts val="0"/>
                        </a:spcAft>
                      </a:pPr>
                      <a:r>
                        <a:rPr lang="tr-TR" sz="900" dirty="0">
                          <a:latin typeface="+mn-lt"/>
                        </a:rPr>
                        <a:t>,81</a:t>
                      </a:r>
                      <a:endParaRPr lang="en-US" sz="900" dirty="0">
                        <a:latin typeface="+mn-lt"/>
                      </a:endParaRPr>
                    </a:p>
                    <a:p>
                      <a:pPr algn="ctr">
                        <a:lnSpc>
                          <a:spcPct val="115000"/>
                        </a:lnSpc>
                        <a:spcAft>
                          <a:spcPts val="0"/>
                        </a:spcAft>
                      </a:pPr>
                      <a:r>
                        <a:rPr lang="tr-TR" sz="900" dirty="0">
                          <a:latin typeface="+mn-lt"/>
                        </a:rPr>
                        <a:t>,57</a:t>
                      </a:r>
                      <a:endParaRPr lang="en-US" sz="900" dirty="0">
                        <a:latin typeface="+mn-lt"/>
                      </a:endParaRPr>
                    </a:p>
                    <a:p>
                      <a:pPr algn="ctr">
                        <a:lnSpc>
                          <a:spcPct val="115000"/>
                        </a:lnSpc>
                        <a:spcAft>
                          <a:spcPts val="0"/>
                        </a:spcAft>
                      </a:pPr>
                      <a:r>
                        <a:rPr lang="tr-TR" sz="900" dirty="0">
                          <a:latin typeface="+mn-lt"/>
                        </a:rPr>
                        <a:t>,73</a:t>
                      </a:r>
                      <a:endParaRPr lang="en-US" sz="900" dirty="0">
                        <a:latin typeface="+mn-lt"/>
                        <a:ea typeface="Times New Roman"/>
                        <a:cs typeface="Times New Roman"/>
                      </a:endParaRPr>
                    </a:p>
                  </a:txBody>
                  <a:tcPr marL="68580" marR="68580" marT="0" marB="0">
                    <a:solidFill>
                      <a:schemeClr val="accent5">
                        <a:lumMod val="20000"/>
                        <a:lumOff val="80000"/>
                      </a:schemeClr>
                    </a:solidFill>
                  </a:tcPr>
                </a:tc>
                <a:tc>
                  <a:txBody>
                    <a:bodyPr/>
                    <a:lstStyle/>
                    <a:p>
                      <a:pPr algn="ctr">
                        <a:lnSpc>
                          <a:spcPct val="115000"/>
                        </a:lnSpc>
                        <a:spcAft>
                          <a:spcPts val="0"/>
                        </a:spcAft>
                      </a:pPr>
                      <a:r>
                        <a:rPr lang="tr-TR" sz="900" dirty="0">
                          <a:latin typeface="+mn-lt"/>
                        </a:rPr>
                        <a:t>*</a:t>
                      </a:r>
                      <a:endParaRPr lang="en-US" sz="900" dirty="0">
                        <a:latin typeface="+mn-lt"/>
                        <a:ea typeface="Times New Roman"/>
                        <a:cs typeface="Times New Roman"/>
                      </a:endParaRPr>
                    </a:p>
                    <a:p>
                      <a:pPr algn="ctr">
                        <a:lnSpc>
                          <a:spcPct val="115000"/>
                        </a:lnSpc>
                        <a:spcAft>
                          <a:spcPts val="0"/>
                        </a:spcAft>
                      </a:pPr>
                      <a:r>
                        <a:rPr lang="tr-TR" sz="900" dirty="0">
                          <a:latin typeface="+mn-lt"/>
                        </a:rPr>
                        <a:t>16,27</a:t>
                      </a:r>
                      <a:endParaRPr lang="en-US" sz="900" dirty="0">
                        <a:latin typeface="+mn-lt"/>
                        <a:ea typeface="Times New Roman"/>
                        <a:cs typeface="Times New Roman"/>
                      </a:endParaRPr>
                    </a:p>
                    <a:p>
                      <a:pPr algn="ctr">
                        <a:lnSpc>
                          <a:spcPct val="115000"/>
                        </a:lnSpc>
                        <a:spcAft>
                          <a:spcPts val="0"/>
                        </a:spcAft>
                      </a:pPr>
                      <a:r>
                        <a:rPr lang="tr-TR" sz="900" dirty="0">
                          <a:latin typeface="+mn-lt"/>
                        </a:rPr>
                        <a:t>14,16</a:t>
                      </a:r>
                      <a:endParaRPr lang="en-US" sz="900" dirty="0">
                        <a:latin typeface="+mn-lt"/>
                      </a:endParaRPr>
                    </a:p>
                    <a:p>
                      <a:pPr algn="ctr">
                        <a:lnSpc>
                          <a:spcPct val="115000"/>
                        </a:lnSpc>
                        <a:spcAft>
                          <a:spcPts val="0"/>
                        </a:spcAft>
                      </a:pPr>
                      <a:r>
                        <a:rPr lang="tr-TR" sz="900" dirty="0">
                          <a:latin typeface="+mn-lt"/>
                        </a:rPr>
                        <a:t>9,24</a:t>
                      </a:r>
                      <a:endParaRPr lang="en-US" sz="900" dirty="0">
                        <a:latin typeface="+mn-lt"/>
                      </a:endParaRPr>
                    </a:p>
                    <a:p>
                      <a:pPr algn="ctr">
                        <a:lnSpc>
                          <a:spcPct val="115000"/>
                        </a:lnSpc>
                        <a:spcAft>
                          <a:spcPts val="0"/>
                        </a:spcAft>
                      </a:pPr>
                      <a:r>
                        <a:rPr lang="tr-TR" sz="900" dirty="0">
                          <a:latin typeface="+mn-lt"/>
                        </a:rPr>
                        <a:t>12,30</a:t>
                      </a:r>
                      <a:endParaRPr lang="en-US" sz="900" dirty="0">
                        <a:latin typeface="+mn-lt"/>
                        <a:ea typeface="Times New Roman"/>
                        <a:cs typeface="Times New Roman"/>
                      </a:endParaRPr>
                    </a:p>
                  </a:txBody>
                  <a:tcPr marL="68580" marR="68580" marT="0" marB="0">
                    <a:solidFill>
                      <a:schemeClr val="accent5">
                        <a:lumMod val="20000"/>
                        <a:lumOff val="80000"/>
                      </a:schemeClr>
                    </a:solidFill>
                  </a:tcPr>
                </a:tc>
                <a:tc>
                  <a:txBody>
                    <a:bodyPr/>
                    <a:lstStyle/>
                    <a:p>
                      <a:pPr algn="ctr">
                        <a:lnSpc>
                          <a:spcPct val="115000"/>
                        </a:lnSpc>
                        <a:spcAft>
                          <a:spcPts val="0"/>
                        </a:spcAft>
                      </a:pPr>
                      <a:r>
                        <a:rPr lang="tr-TR" sz="1200" dirty="0">
                          <a:latin typeface="+mn-lt"/>
                        </a:rPr>
                        <a:t>,86</a:t>
                      </a:r>
                      <a:endParaRPr lang="en-US" sz="1200" dirty="0">
                        <a:latin typeface="+mn-lt"/>
                        <a:ea typeface="Times New Roman"/>
                        <a:cs typeface="Times New Roman"/>
                      </a:endParaRPr>
                    </a:p>
                  </a:txBody>
                  <a:tcPr marL="68580" marR="68580" marT="0" marB="0">
                    <a:solidFill>
                      <a:schemeClr val="accent5">
                        <a:lumMod val="20000"/>
                        <a:lumOff val="80000"/>
                      </a:schemeClr>
                    </a:solidFill>
                  </a:tcPr>
                </a:tc>
                <a:tc>
                  <a:txBody>
                    <a:bodyPr/>
                    <a:lstStyle/>
                    <a:p>
                      <a:pPr algn="ctr">
                        <a:lnSpc>
                          <a:spcPct val="115000"/>
                        </a:lnSpc>
                        <a:spcAft>
                          <a:spcPts val="0"/>
                        </a:spcAft>
                      </a:pPr>
                      <a:r>
                        <a:rPr lang="tr-TR" sz="1200" dirty="0">
                          <a:latin typeface="+mn-lt"/>
                        </a:rPr>
                        <a:t>,88</a:t>
                      </a:r>
                      <a:endParaRPr lang="en-US" sz="1200" dirty="0">
                        <a:latin typeface="+mn-lt"/>
                        <a:ea typeface="Times New Roman"/>
                        <a:cs typeface="Times New Roman"/>
                      </a:endParaRPr>
                    </a:p>
                  </a:txBody>
                  <a:tcPr marL="68580" marR="68580" marT="0" marB="0">
                    <a:solidFill>
                      <a:schemeClr val="accent5">
                        <a:lumMod val="20000"/>
                        <a:lumOff val="80000"/>
                      </a:schemeClr>
                    </a:solidFill>
                  </a:tcPr>
                </a:tc>
                <a:tc>
                  <a:txBody>
                    <a:bodyPr/>
                    <a:lstStyle/>
                    <a:p>
                      <a:pPr algn="ctr">
                        <a:lnSpc>
                          <a:spcPct val="115000"/>
                        </a:lnSpc>
                        <a:spcAft>
                          <a:spcPts val="0"/>
                        </a:spcAft>
                      </a:pPr>
                      <a:r>
                        <a:rPr lang="tr-TR" sz="1200" dirty="0">
                          <a:latin typeface="+mn-lt"/>
                        </a:rPr>
                        <a:t>,60</a:t>
                      </a:r>
                      <a:endParaRPr lang="en-US" sz="1200" dirty="0">
                        <a:latin typeface="+mn-lt"/>
                        <a:ea typeface="Times New Roman"/>
                        <a:cs typeface="Times New Roman"/>
                      </a:endParaRPr>
                    </a:p>
                  </a:txBody>
                  <a:tcPr marL="68580" marR="68580" marT="0" marB="0">
                    <a:solidFill>
                      <a:schemeClr val="accent5">
                        <a:lumMod val="20000"/>
                        <a:lumOff val="80000"/>
                      </a:schemeClr>
                    </a:solidFill>
                  </a:tcPr>
                </a:tc>
                <a:tc>
                  <a:txBody>
                    <a:bodyPr/>
                    <a:lstStyle/>
                    <a:p>
                      <a:pPr algn="ctr">
                        <a:lnSpc>
                          <a:spcPct val="115000"/>
                        </a:lnSpc>
                        <a:spcAft>
                          <a:spcPts val="0"/>
                        </a:spcAft>
                      </a:pPr>
                      <a:r>
                        <a:rPr lang="tr-TR" sz="1200" dirty="0">
                          <a:latin typeface="+mn-lt"/>
                        </a:rPr>
                        <a:t>6,05</a:t>
                      </a:r>
                      <a:endParaRPr lang="en-US" sz="1200" dirty="0">
                        <a:latin typeface="+mn-lt"/>
                        <a:ea typeface="Times New Roman"/>
                        <a:cs typeface="Times New Roman"/>
                      </a:endParaRPr>
                    </a:p>
                  </a:txBody>
                  <a:tcPr marL="68580" marR="68580" marT="0" marB="0">
                    <a:solidFill>
                      <a:schemeClr val="accent5">
                        <a:lumMod val="20000"/>
                        <a:lumOff val="80000"/>
                      </a:schemeClr>
                    </a:solidFill>
                  </a:tcPr>
                </a:tc>
                <a:tc>
                  <a:txBody>
                    <a:bodyPr/>
                    <a:lstStyle/>
                    <a:p>
                      <a:pPr algn="ctr">
                        <a:lnSpc>
                          <a:spcPct val="115000"/>
                        </a:lnSpc>
                        <a:spcAft>
                          <a:spcPts val="0"/>
                        </a:spcAft>
                      </a:pPr>
                      <a:r>
                        <a:rPr lang="tr-TR" sz="1200" dirty="0">
                          <a:latin typeface="+mn-lt"/>
                        </a:rPr>
                        <a:t>0,83</a:t>
                      </a:r>
                      <a:endParaRPr lang="en-US" sz="1200" dirty="0">
                        <a:latin typeface="+mn-lt"/>
                        <a:ea typeface="Times New Roman"/>
                        <a:cs typeface="Times New Roman"/>
                      </a:endParaRPr>
                    </a:p>
                  </a:txBody>
                  <a:tcPr marL="68580" marR="68580" marT="0" marB="0">
                    <a:solidFill>
                      <a:schemeClr val="accent5">
                        <a:lumMod val="20000"/>
                        <a:lumOff val="80000"/>
                      </a:schemeClr>
                    </a:solidFill>
                  </a:tcPr>
                </a:tc>
                <a:tc>
                  <a:txBody>
                    <a:bodyPr/>
                    <a:lstStyle/>
                    <a:p>
                      <a:pPr algn="ctr">
                        <a:lnSpc>
                          <a:spcPct val="115000"/>
                        </a:lnSpc>
                        <a:spcAft>
                          <a:spcPts val="0"/>
                        </a:spcAft>
                      </a:pPr>
                      <a:r>
                        <a:rPr lang="tr-TR" sz="900" dirty="0">
                          <a:latin typeface="+mn-lt"/>
                        </a:rPr>
                        <a:t>6,15</a:t>
                      </a:r>
                      <a:endParaRPr lang="en-US" sz="900" dirty="0">
                        <a:latin typeface="+mn-lt"/>
                        <a:ea typeface="Times New Roman"/>
                        <a:cs typeface="Times New Roman"/>
                      </a:endParaRPr>
                    </a:p>
                    <a:p>
                      <a:pPr algn="ctr">
                        <a:lnSpc>
                          <a:spcPct val="115000"/>
                        </a:lnSpc>
                        <a:spcAft>
                          <a:spcPts val="0"/>
                        </a:spcAft>
                      </a:pPr>
                      <a:r>
                        <a:rPr lang="tr-TR" sz="900" dirty="0">
                          <a:latin typeface="+mn-lt"/>
                        </a:rPr>
                        <a:t>6,31</a:t>
                      </a:r>
                      <a:endParaRPr lang="en-US" sz="900" dirty="0">
                        <a:latin typeface="+mn-lt"/>
                        <a:ea typeface="Times New Roman"/>
                        <a:cs typeface="Times New Roman"/>
                      </a:endParaRPr>
                    </a:p>
                    <a:p>
                      <a:pPr algn="ctr">
                        <a:lnSpc>
                          <a:spcPct val="115000"/>
                        </a:lnSpc>
                        <a:spcAft>
                          <a:spcPts val="0"/>
                        </a:spcAft>
                      </a:pPr>
                      <a:r>
                        <a:rPr lang="tr-TR" sz="900" dirty="0">
                          <a:latin typeface="+mn-lt"/>
                        </a:rPr>
                        <a:t>6,20</a:t>
                      </a:r>
                      <a:endParaRPr lang="en-US" sz="900" dirty="0">
                        <a:latin typeface="+mn-lt"/>
                      </a:endParaRPr>
                    </a:p>
                    <a:p>
                      <a:pPr algn="ctr">
                        <a:lnSpc>
                          <a:spcPct val="115000"/>
                        </a:lnSpc>
                        <a:spcAft>
                          <a:spcPts val="0"/>
                        </a:spcAft>
                      </a:pPr>
                      <a:r>
                        <a:rPr lang="tr-TR" sz="900" dirty="0">
                          <a:latin typeface="+mn-lt"/>
                        </a:rPr>
                        <a:t>5,64</a:t>
                      </a:r>
                      <a:endParaRPr lang="en-US" sz="900" dirty="0">
                        <a:latin typeface="+mn-lt"/>
                      </a:endParaRPr>
                    </a:p>
                    <a:p>
                      <a:pPr algn="ctr">
                        <a:lnSpc>
                          <a:spcPct val="115000"/>
                        </a:lnSpc>
                        <a:spcAft>
                          <a:spcPts val="0"/>
                        </a:spcAft>
                      </a:pPr>
                      <a:r>
                        <a:rPr lang="tr-TR" sz="900" dirty="0">
                          <a:latin typeface="+mn-lt"/>
                        </a:rPr>
                        <a:t>5,94</a:t>
                      </a:r>
                      <a:endParaRPr lang="en-US" sz="900" dirty="0">
                        <a:latin typeface="+mn-lt"/>
                        <a:ea typeface="Times New Roman"/>
                        <a:cs typeface="Times New Roman"/>
                      </a:endParaRPr>
                    </a:p>
                  </a:txBody>
                  <a:tcPr marL="68580" marR="68580" marT="0" marB="0">
                    <a:solidFill>
                      <a:schemeClr val="accent5">
                        <a:lumMod val="20000"/>
                        <a:lumOff val="80000"/>
                      </a:schemeClr>
                    </a:solidFill>
                  </a:tcPr>
                </a:tc>
                <a:tc>
                  <a:txBody>
                    <a:bodyPr/>
                    <a:lstStyle/>
                    <a:p>
                      <a:pPr algn="ctr">
                        <a:lnSpc>
                          <a:spcPct val="115000"/>
                        </a:lnSpc>
                        <a:spcAft>
                          <a:spcPts val="0"/>
                        </a:spcAft>
                      </a:pPr>
                      <a:r>
                        <a:rPr lang="tr-TR" sz="900" dirty="0">
                          <a:latin typeface="+mn-lt"/>
                        </a:rPr>
                        <a:t>,92</a:t>
                      </a:r>
                      <a:endParaRPr lang="en-US" sz="900" dirty="0">
                        <a:latin typeface="+mn-lt"/>
                        <a:ea typeface="Times New Roman"/>
                        <a:cs typeface="Times New Roman"/>
                      </a:endParaRPr>
                    </a:p>
                    <a:p>
                      <a:pPr algn="ctr">
                        <a:lnSpc>
                          <a:spcPct val="115000"/>
                        </a:lnSpc>
                        <a:spcAft>
                          <a:spcPts val="0"/>
                        </a:spcAft>
                      </a:pPr>
                      <a:r>
                        <a:rPr lang="tr-TR" sz="900" dirty="0">
                          <a:latin typeface="+mn-lt"/>
                        </a:rPr>
                        <a:t>,86</a:t>
                      </a:r>
                      <a:endParaRPr lang="en-US" sz="900" dirty="0">
                        <a:latin typeface="+mn-lt"/>
                        <a:ea typeface="Times New Roman"/>
                        <a:cs typeface="Times New Roman"/>
                      </a:endParaRPr>
                    </a:p>
                    <a:p>
                      <a:pPr algn="ctr">
                        <a:lnSpc>
                          <a:spcPct val="115000"/>
                        </a:lnSpc>
                        <a:spcAft>
                          <a:spcPts val="0"/>
                        </a:spcAft>
                      </a:pPr>
                      <a:r>
                        <a:rPr lang="tr-TR" sz="900" dirty="0">
                          <a:latin typeface="+mn-lt"/>
                        </a:rPr>
                        <a:t>,92</a:t>
                      </a:r>
                      <a:endParaRPr lang="en-US" sz="900" dirty="0">
                        <a:latin typeface="+mn-lt"/>
                      </a:endParaRPr>
                    </a:p>
                    <a:p>
                      <a:pPr algn="ctr">
                        <a:lnSpc>
                          <a:spcPct val="115000"/>
                        </a:lnSpc>
                        <a:spcAft>
                          <a:spcPts val="0"/>
                        </a:spcAft>
                      </a:pPr>
                      <a:r>
                        <a:rPr lang="tr-TR" sz="900" dirty="0">
                          <a:latin typeface="+mn-lt"/>
                        </a:rPr>
                        <a:t>1,30</a:t>
                      </a:r>
                      <a:endParaRPr lang="en-US" sz="900" dirty="0">
                        <a:latin typeface="+mn-lt"/>
                      </a:endParaRPr>
                    </a:p>
                    <a:p>
                      <a:pPr algn="ctr">
                        <a:lnSpc>
                          <a:spcPct val="115000"/>
                        </a:lnSpc>
                        <a:spcAft>
                          <a:spcPts val="0"/>
                        </a:spcAft>
                      </a:pPr>
                      <a:r>
                        <a:rPr lang="tr-TR" sz="900" dirty="0">
                          <a:latin typeface="+mn-lt"/>
                        </a:rPr>
                        <a:t>1,13</a:t>
                      </a:r>
                      <a:endParaRPr lang="en-US" sz="900" dirty="0">
                        <a:latin typeface="+mn-lt"/>
                        <a:ea typeface="Times New Roman"/>
                        <a:cs typeface="Times New Roman"/>
                      </a:endParaRPr>
                    </a:p>
                  </a:txBody>
                  <a:tcPr marL="68580" marR="68580" marT="0" marB="0">
                    <a:solidFill>
                      <a:schemeClr val="accent5">
                        <a:lumMod val="20000"/>
                        <a:lumOff val="80000"/>
                      </a:schemeClr>
                    </a:solidFill>
                  </a:tcPr>
                </a:tc>
              </a:tr>
            </a:tbl>
          </a:graphicData>
        </a:graphic>
      </p:graphicFrame>
      <p:sp>
        <p:nvSpPr>
          <p:cNvPr id="12289" name="Rectangle 1"/>
          <p:cNvSpPr>
            <a:spLocks noChangeArrowheads="1"/>
          </p:cNvSpPr>
          <p:nvPr/>
        </p:nvSpPr>
        <p:spPr bwMode="auto">
          <a:xfrm>
            <a:off x="1380565" y="5715764"/>
            <a:ext cx="8294258" cy="76944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mj-lt"/>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1100" b="1" i="0" u="none" strike="noStrike" cap="none" normalizeH="0" baseline="0" dirty="0" smtClean="0">
                <a:ln>
                  <a:noFill/>
                </a:ln>
                <a:solidFill>
                  <a:schemeClr val="tx1"/>
                </a:solidFill>
                <a:effectLst/>
                <a:latin typeface="+mj-lt"/>
                <a:ea typeface="Times New Roman" pitchFamily="18" charset="0"/>
                <a:cs typeface="Times New Roman" pitchFamily="18" charset="0"/>
              </a:rPr>
              <a:t>*Değişken ölçeğe sabitlenmiştir. </a:t>
            </a:r>
            <a:endParaRPr kumimoji="0" lang="en-US" sz="1100" b="1" i="0" u="none" strike="noStrike" cap="none" normalizeH="0" baseline="0" dirty="0" smtClean="0">
              <a:ln>
                <a:noFill/>
              </a:ln>
              <a:solidFill>
                <a:schemeClr val="tx1"/>
              </a:solidFill>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100" b="1" i="0" u="none" strike="noStrike" cap="none" normalizeH="0" baseline="0" dirty="0" smtClean="0">
                <a:ln>
                  <a:noFill/>
                </a:ln>
                <a:solidFill>
                  <a:schemeClr val="tx1"/>
                </a:solidFill>
                <a:effectLst/>
                <a:latin typeface="+mj-lt"/>
                <a:ea typeface="Times New Roman" pitchFamily="18" charset="0"/>
                <a:cs typeface="Times New Roman" pitchFamily="18" charset="0"/>
              </a:rPr>
              <a:t>Model uyum iyiliği değerleri: χ</a:t>
            </a:r>
            <a:r>
              <a:rPr kumimoji="0" lang="tr-TR" sz="1100" b="1" i="0" u="none" strike="noStrike" cap="none" normalizeH="0" baseline="30000" dirty="0" smtClean="0">
                <a:ln>
                  <a:noFill/>
                </a:ln>
                <a:solidFill>
                  <a:schemeClr val="tx1"/>
                </a:solidFill>
                <a:effectLst/>
                <a:latin typeface="+mj-lt"/>
                <a:ea typeface="Times New Roman" pitchFamily="18" charset="0"/>
                <a:cs typeface="Times New Roman" pitchFamily="18" charset="0"/>
              </a:rPr>
              <a:t>2</a:t>
            </a:r>
            <a:r>
              <a:rPr kumimoji="0" lang="tr-TR" sz="1100" b="1" i="0" u="none" strike="noStrike" cap="none" normalizeH="0" baseline="0" dirty="0" smtClean="0">
                <a:ln>
                  <a:noFill/>
                </a:ln>
                <a:solidFill>
                  <a:schemeClr val="tx1"/>
                </a:solidFill>
                <a:effectLst/>
                <a:latin typeface="+mj-lt"/>
                <a:ea typeface="Times New Roman" pitchFamily="18" charset="0"/>
                <a:cs typeface="Times New Roman" pitchFamily="18" charset="0"/>
              </a:rPr>
              <a:t>= 745,63, p=,00000, d.f.= 265, CFI=,90, RMSEA=,085</a:t>
            </a:r>
            <a:r>
              <a:rPr kumimoji="0" lang="en-US" sz="1100" b="1" i="0" u="none" strike="noStrike" cap="none" normalizeH="0" baseline="0" dirty="0" smtClean="0">
                <a:ln>
                  <a:noFill/>
                </a:ln>
                <a:solidFill>
                  <a:schemeClr val="tx1"/>
                </a:solidFill>
                <a:effectLst/>
                <a:latin typeface="+mj-lt"/>
                <a:ea typeface="Times New Roman" pitchFamily="18" charset="0"/>
                <a:cs typeface="Times New Roman" pitchFamily="18" charset="0"/>
              </a:rPr>
              <a:t> </a:t>
            </a:r>
            <a:r>
              <a:rPr kumimoji="0" lang="tr-TR" sz="1100" b="1" i="0" u="none" strike="noStrike" cap="none" normalizeH="0" baseline="0" dirty="0" smtClean="0">
                <a:ln>
                  <a:noFill/>
                </a:ln>
                <a:solidFill>
                  <a:schemeClr val="tx1"/>
                </a:solidFill>
                <a:effectLst/>
                <a:latin typeface="+mj-lt"/>
                <a:ea typeface="Times New Roman" pitchFamily="18" charset="0"/>
                <a:cs typeface="Times New Roman" pitchFamily="18" charset="0"/>
              </a:rPr>
              <a:t>(%90 güven aralığı = ,078; ,093), SRMR = ,061,  </a:t>
            </a:r>
            <a:endParaRPr kumimoji="0" lang="en-US" sz="1100" b="1" i="0" u="none" strike="noStrike" cap="none" normalizeH="0" baseline="0" dirty="0" smtClean="0">
              <a:ln>
                <a:noFill/>
              </a:ln>
              <a:solidFill>
                <a:schemeClr val="tx1"/>
              </a:solidFill>
              <a:effectLst/>
              <a:latin typeface="+mj-lt"/>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mj-lt"/>
                <a:ea typeface="Times New Roman" pitchFamily="18" charset="0"/>
                <a:cs typeface="Times New Roman" pitchFamily="18" charset="0"/>
              </a:rPr>
              <a:t>α</a:t>
            </a:r>
            <a:r>
              <a:rPr kumimoji="0" lang="tr-TR" sz="1100" b="1" i="0" u="none" strike="noStrike" cap="none" normalizeH="0" baseline="0" dirty="0" smtClean="0">
                <a:ln>
                  <a:noFill/>
                </a:ln>
                <a:solidFill>
                  <a:schemeClr val="tx1"/>
                </a:solidFill>
                <a:effectLst/>
                <a:latin typeface="+mj-lt"/>
                <a:ea typeface="Times New Roman" pitchFamily="18" charset="0"/>
                <a:cs typeface="Times New Roman" pitchFamily="18" charset="0"/>
              </a:rPr>
              <a:t>=</a:t>
            </a:r>
            <a:r>
              <a:rPr kumimoji="0" lang="tr-TR" sz="1100" b="1" i="0" u="none" strike="noStrike" cap="none" normalizeH="0" baseline="0" dirty="0" err="1" smtClean="0">
                <a:ln>
                  <a:noFill/>
                </a:ln>
                <a:solidFill>
                  <a:schemeClr val="tx1"/>
                </a:solidFill>
                <a:effectLst/>
                <a:latin typeface="+mj-lt"/>
                <a:ea typeface="Times New Roman" pitchFamily="18" charset="0"/>
                <a:cs typeface="Times New Roman" pitchFamily="18" charset="0"/>
              </a:rPr>
              <a:t>Cronbach</a:t>
            </a:r>
            <a:r>
              <a:rPr kumimoji="0" lang="tr-TR" sz="1100" b="1" i="0" u="none" strike="noStrike" cap="none" normalizeH="0" baseline="0" dirty="0" smtClean="0">
                <a:ln>
                  <a:noFill/>
                </a:ln>
                <a:solidFill>
                  <a:schemeClr val="tx1"/>
                </a:solidFill>
                <a:effectLst/>
                <a:latin typeface="+mj-lt"/>
                <a:ea typeface="Times New Roman" pitchFamily="18" charset="0"/>
                <a:cs typeface="Times New Roman" pitchFamily="18" charset="0"/>
              </a:rPr>
              <a:t> Alfa, </a:t>
            </a:r>
            <a:r>
              <a:rPr kumimoji="0" lang="en-US" sz="1100" b="1" i="0" u="none" strike="noStrike" cap="none" normalizeH="0" baseline="0" dirty="0" smtClean="0">
                <a:ln>
                  <a:noFill/>
                </a:ln>
                <a:solidFill>
                  <a:schemeClr val="tx1"/>
                </a:solidFill>
                <a:effectLst/>
                <a:latin typeface="+mj-lt"/>
                <a:ea typeface="Times New Roman" pitchFamily="18" charset="0"/>
                <a:cs typeface="Times New Roman" pitchFamily="18" charset="0"/>
              </a:rPr>
              <a:t>ρ</a:t>
            </a:r>
            <a:r>
              <a:rPr kumimoji="0" lang="tr-TR" sz="1100" b="1" i="0" u="none" strike="noStrike" cap="none" normalizeH="0" baseline="0" dirty="0" smtClean="0">
                <a:ln>
                  <a:noFill/>
                </a:ln>
                <a:solidFill>
                  <a:schemeClr val="tx1"/>
                </a:solidFill>
                <a:effectLst/>
                <a:latin typeface="+mj-lt"/>
                <a:ea typeface="Times New Roman" pitchFamily="18" charset="0"/>
                <a:cs typeface="Times New Roman" pitchFamily="18" charset="0"/>
              </a:rPr>
              <a:t>=Birleşik güvenilirlik</a:t>
            </a:r>
            <a:endParaRPr kumimoji="0" lang="tr-TR" sz="1100" b="1" i="0" u="none" strike="noStrike" cap="none" normalizeH="0" baseline="0" dirty="0" smtClean="0">
              <a:ln>
                <a:noFill/>
              </a:ln>
              <a:solidFill>
                <a:schemeClr val="tx1"/>
              </a:solidFill>
              <a:effectLst/>
              <a:latin typeface="+mj-lt"/>
              <a:cs typeface="Arial" pitchFamily="34" charset="0"/>
            </a:endParaRPr>
          </a:p>
        </p:txBody>
      </p:sp>
      <p:sp>
        <p:nvSpPr>
          <p:cNvPr id="34" name="33 Başlık"/>
          <p:cNvSpPr>
            <a:spLocks noGrp="1"/>
          </p:cNvSpPr>
          <p:nvPr>
            <p:ph type="title"/>
          </p:nvPr>
        </p:nvSpPr>
        <p:spPr>
          <a:xfrm>
            <a:off x="1143000" y="295696"/>
            <a:ext cx="9875520" cy="1356360"/>
          </a:xfrm>
        </p:spPr>
        <p:txBody>
          <a:bodyPr/>
          <a:lstStyle/>
          <a:p>
            <a:r>
              <a:rPr lang="tr-TR" dirty="0" smtClean="0"/>
              <a:t>9. Bulgular – ölçüm modeli</a:t>
            </a:r>
            <a:endParaRPr lang="tr-TR" dirty="0"/>
          </a:p>
        </p:txBody>
      </p:sp>
    </p:spTree>
    <p:extLst>
      <p:ext uri="{BB962C8B-B14F-4D97-AF65-F5344CB8AC3E}">
        <p14:creationId xmlns:p14="http://schemas.microsoft.com/office/powerpoint/2010/main" xmlns="" val="195062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left)">
                                      <p:cBhvr>
                                        <p:cTn id="7" dur="1000"/>
                                        <p:tgtEl>
                                          <p:spTgt spid="11"/>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2289"/>
                                        </p:tgtEl>
                                        <p:attrNameLst>
                                          <p:attrName>style.visibility</p:attrName>
                                        </p:attrNameLst>
                                      </p:cBhvr>
                                      <p:to>
                                        <p:strVal val="visible"/>
                                      </p:to>
                                    </p:set>
                                    <p:animEffect transition="in" filter="wipe(left)">
                                      <p:cBhvr>
                                        <p:cTn id="10" dur="1000"/>
                                        <p:tgtEl>
                                          <p:spTgt spid="122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ayt Numarası Yer Tutucusu 6"/>
          <p:cNvSpPr>
            <a:spLocks noGrp="1"/>
          </p:cNvSpPr>
          <p:nvPr>
            <p:ph type="sldNum" sz="quarter" idx="12"/>
          </p:nvPr>
        </p:nvSpPr>
        <p:spPr/>
        <p:txBody>
          <a:bodyPr/>
          <a:lstStyle/>
          <a:p>
            <a:fld id="{A0D5BBEE-8282-4BDF-BCA1-4263C32F8460}" type="slidenum">
              <a:rPr lang="tr-TR" smtClean="0"/>
              <a:pPr/>
              <a:t>11</a:t>
            </a:fld>
            <a:endParaRPr lang="tr-TR"/>
          </a:p>
        </p:txBody>
      </p:sp>
      <p:graphicFrame>
        <p:nvGraphicFramePr>
          <p:cNvPr id="3" name="Tablo 2"/>
          <p:cNvGraphicFramePr>
            <a:graphicFrameLocks noGrp="1"/>
          </p:cNvGraphicFramePr>
          <p:nvPr>
            <p:extLst>
              <p:ext uri="{D42A27DB-BD31-4B8C-83A1-F6EECF244321}">
                <p14:modId xmlns:p14="http://schemas.microsoft.com/office/powerpoint/2010/main" xmlns="" val="3181295649"/>
              </p:ext>
            </p:extLst>
          </p:nvPr>
        </p:nvGraphicFramePr>
        <p:xfrm>
          <a:off x="2772074" y="2382008"/>
          <a:ext cx="6092793" cy="2225040"/>
        </p:xfrm>
        <a:graphic>
          <a:graphicData uri="http://schemas.openxmlformats.org/drawingml/2006/table">
            <a:tbl>
              <a:tblPr firstRow="1" bandRow="1">
                <a:tableStyleId>{BC89EF96-8CEA-46FF-86C4-4CE0E7609802}</a:tableStyleId>
              </a:tblPr>
              <a:tblGrid>
                <a:gridCol w="2004536"/>
                <a:gridCol w="826024"/>
                <a:gridCol w="1043398"/>
                <a:gridCol w="826024"/>
                <a:gridCol w="710091"/>
                <a:gridCol w="682720"/>
              </a:tblGrid>
              <a:tr h="370840">
                <a:tc>
                  <a:txBody>
                    <a:bodyPr/>
                    <a:lstStyle/>
                    <a:p>
                      <a:r>
                        <a:rPr lang="en-US" sz="1600" dirty="0" err="1" smtClean="0">
                          <a:latin typeface="+mj-lt"/>
                          <a:cs typeface="Times New Roman" panose="02020603050405020304" pitchFamily="18" charset="0"/>
                        </a:rPr>
                        <a:t>Faktör</a:t>
                      </a:r>
                      <a:endParaRPr lang="tr-TR" sz="1600" dirty="0">
                        <a:latin typeface="+mj-lt"/>
                        <a:cs typeface="Times New Roman" panose="02020603050405020304" pitchFamily="18" charset="0"/>
                      </a:endParaRPr>
                    </a:p>
                  </a:txBody>
                  <a:tcPr>
                    <a:solidFill>
                      <a:schemeClr val="accent1">
                        <a:lumMod val="75000"/>
                      </a:schemeClr>
                    </a:solidFill>
                  </a:tcPr>
                </a:tc>
                <a:tc>
                  <a:txBody>
                    <a:bodyPr/>
                    <a:lstStyle/>
                    <a:p>
                      <a:pPr algn="ctr"/>
                      <a:r>
                        <a:rPr lang="tr-TR" sz="1600" dirty="0" smtClean="0"/>
                        <a:t>1</a:t>
                      </a:r>
                      <a:endParaRPr lang="tr-TR" sz="1600" dirty="0">
                        <a:latin typeface="+mj-lt"/>
                        <a:cs typeface="Times New Roman" panose="02020603050405020304" pitchFamily="18" charset="0"/>
                      </a:endParaRPr>
                    </a:p>
                  </a:txBody>
                  <a:tcPr>
                    <a:solidFill>
                      <a:schemeClr val="accent1">
                        <a:lumMod val="75000"/>
                      </a:schemeClr>
                    </a:solidFill>
                  </a:tcPr>
                </a:tc>
                <a:tc>
                  <a:txBody>
                    <a:bodyPr/>
                    <a:lstStyle/>
                    <a:p>
                      <a:pPr algn="ctr"/>
                      <a:r>
                        <a:rPr lang="tr-TR" sz="1600" dirty="0" smtClean="0"/>
                        <a:t>2</a:t>
                      </a:r>
                      <a:endParaRPr lang="tr-TR" sz="1600" dirty="0">
                        <a:latin typeface="+mj-lt"/>
                        <a:cs typeface="Times New Roman" panose="02020603050405020304" pitchFamily="18" charset="0"/>
                      </a:endParaRPr>
                    </a:p>
                  </a:txBody>
                  <a:tcPr>
                    <a:solidFill>
                      <a:schemeClr val="accent1">
                        <a:lumMod val="75000"/>
                      </a:schemeClr>
                    </a:solidFill>
                  </a:tcPr>
                </a:tc>
                <a:tc>
                  <a:txBody>
                    <a:bodyPr/>
                    <a:lstStyle/>
                    <a:p>
                      <a:pPr algn="ctr"/>
                      <a:r>
                        <a:rPr lang="tr-TR" sz="1600" dirty="0" smtClean="0"/>
                        <a:t>3</a:t>
                      </a:r>
                      <a:endParaRPr lang="tr-TR" sz="1600" dirty="0">
                        <a:latin typeface="+mj-lt"/>
                        <a:cs typeface="Times New Roman" panose="02020603050405020304" pitchFamily="18" charset="0"/>
                      </a:endParaRPr>
                    </a:p>
                  </a:txBody>
                  <a:tcPr>
                    <a:solidFill>
                      <a:schemeClr val="accent1">
                        <a:lumMod val="75000"/>
                      </a:schemeClr>
                    </a:solidFill>
                  </a:tcPr>
                </a:tc>
                <a:tc>
                  <a:txBody>
                    <a:bodyPr/>
                    <a:lstStyle/>
                    <a:p>
                      <a:pPr algn="ctr"/>
                      <a:r>
                        <a:rPr lang="tr-TR" sz="1600" dirty="0" smtClean="0"/>
                        <a:t>4</a:t>
                      </a:r>
                      <a:endParaRPr lang="tr-TR" sz="1600" dirty="0">
                        <a:latin typeface="+mj-lt"/>
                        <a:cs typeface="Times New Roman" panose="02020603050405020304" pitchFamily="18" charset="0"/>
                      </a:endParaRPr>
                    </a:p>
                  </a:txBody>
                  <a:tcPr>
                    <a:solidFill>
                      <a:schemeClr val="accent1">
                        <a:lumMod val="75000"/>
                      </a:schemeClr>
                    </a:solidFill>
                  </a:tcPr>
                </a:tc>
                <a:tc>
                  <a:txBody>
                    <a:bodyPr/>
                    <a:lstStyle/>
                    <a:p>
                      <a:pPr algn="ctr"/>
                      <a:r>
                        <a:rPr lang="tr-TR" sz="1600" dirty="0" smtClean="0"/>
                        <a:t>5</a:t>
                      </a:r>
                      <a:endParaRPr lang="tr-TR" sz="1600" dirty="0">
                        <a:latin typeface="+mj-lt"/>
                        <a:cs typeface="Times New Roman" panose="02020603050405020304" pitchFamily="18" charset="0"/>
                      </a:endParaRPr>
                    </a:p>
                  </a:txBody>
                  <a:tcPr>
                    <a:solidFill>
                      <a:schemeClr val="accent1">
                        <a:lumMod val="75000"/>
                      </a:schemeClr>
                    </a:solidFill>
                  </a:tcPr>
                </a:tc>
              </a:tr>
              <a:tr h="370840">
                <a:tc>
                  <a:txBody>
                    <a:bodyPr/>
                    <a:lstStyle/>
                    <a:p>
                      <a:r>
                        <a:rPr lang="tr-TR" sz="1600" dirty="0" smtClean="0"/>
                        <a:t>1.</a:t>
                      </a:r>
                      <a:r>
                        <a:rPr lang="en-US" sz="1600" dirty="0" smtClean="0"/>
                        <a:t> </a:t>
                      </a:r>
                      <a:r>
                        <a:rPr lang="en-US" sz="1600" dirty="0" err="1" smtClean="0"/>
                        <a:t>Akış</a:t>
                      </a:r>
                      <a:endParaRPr lang="tr-TR" sz="1600" dirty="0">
                        <a:latin typeface="+mj-lt"/>
                        <a:cs typeface="Times New Roman" panose="02020603050405020304" pitchFamily="18" charset="0"/>
                      </a:endParaRPr>
                    </a:p>
                  </a:txBody>
                  <a:tcPr>
                    <a:noFill/>
                  </a:tcPr>
                </a:tc>
                <a:tc>
                  <a:txBody>
                    <a:bodyPr/>
                    <a:lstStyle/>
                    <a:p>
                      <a:pPr algn="ctr"/>
                      <a:r>
                        <a:rPr lang="tr-TR" sz="1600" b="1" dirty="0" smtClean="0">
                          <a:latin typeface="+mj-lt"/>
                          <a:cs typeface="Times New Roman" panose="02020603050405020304" pitchFamily="18" charset="0"/>
                        </a:rPr>
                        <a:t>0,49</a:t>
                      </a:r>
                      <a:endParaRPr lang="tr-TR" sz="1600" b="1" dirty="0">
                        <a:latin typeface="+mj-lt"/>
                        <a:cs typeface="Times New Roman" panose="02020603050405020304" pitchFamily="18" charset="0"/>
                      </a:endParaRPr>
                    </a:p>
                  </a:txBody>
                  <a:tcPr>
                    <a:noFill/>
                  </a:tcPr>
                </a:tc>
                <a:tc>
                  <a:txBody>
                    <a:bodyPr/>
                    <a:lstStyle/>
                    <a:p>
                      <a:pPr algn="ctr"/>
                      <a:r>
                        <a:rPr lang="tr-TR" sz="1600" dirty="0" smtClean="0">
                          <a:effectLst/>
                        </a:rPr>
                        <a:t>0</a:t>
                      </a:r>
                      <a:r>
                        <a:rPr lang="en-US" sz="1600" dirty="0" smtClean="0">
                          <a:effectLst/>
                        </a:rPr>
                        <a:t>,30</a:t>
                      </a:r>
                      <a:endParaRPr lang="tr-TR" sz="1600" dirty="0">
                        <a:effectLst/>
                        <a:latin typeface="+mj-lt"/>
                        <a:cs typeface="Times New Roman" panose="02020603050405020304" pitchFamily="18" charset="0"/>
                      </a:endParaRPr>
                    </a:p>
                  </a:txBody>
                  <a:tcPr>
                    <a:noFill/>
                  </a:tcPr>
                </a:tc>
                <a:tc>
                  <a:txBody>
                    <a:bodyPr/>
                    <a:lstStyle/>
                    <a:p>
                      <a:pPr algn="ctr"/>
                      <a:r>
                        <a:rPr lang="tr-TR" sz="1600" dirty="0" smtClean="0">
                          <a:effectLst/>
                        </a:rPr>
                        <a:t>0</a:t>
                      </a:r>
                      <a:r>
                        <a:rPr lang="en-US" sz="1600" dirty="0" smtClean="0">
                          <a:effectLst/>
                        </a:rPr>
                        <a:t>,17</a:t>
                      </a:r>
                      <a:endParaRPr lang="tr-TR" sz="1600" dirty="0">
                        <a:effectLst/>
                        <a:latin typeface="+mj-lt"/>
                        <a:cs typeface="Times New Roman" panose="02020603050405020304" pitchFamily="18" charset="0"/>
                      </a:endParaRPr>
                    </a:p>
                  </a:txBody>
                  <a:tcPr>
                    <a:noFill/>
                  </a:tcPr>
                </a:tc>
                <a:tc>
                  <a:txBody>
                    <a:bodyPr/>
                    <a:lstStyle/>
                    <a:p>
                      <a:pPr algn="ctr"/>
                      <a:r>
                        <a:rPr lang="tr-TR" sz="1600" dirty="0" smtClean="0">
                          <a:effectLst/>
                        </a:rPr>
                        <a:t>0</a:t>
                      </a:r>
                      <a:r>
                        <a:rPr lang="en-US" sz="1600" dirty="0" smtClean="0">
                          <a:effectLst/>
                        </a:rPr>
                        <a:t>,40</a:t>
                      </a:r>
                      <a:endParaRPr lang="tr-TR" sz="1600" dirty="0">
                        <a:effectLst/>
                        <a:latin typeface="+mj-lt"/>
                        <a:cs typeface="Times New Roman" panose="02020603050405020304" pitchFamily="18" charset="0"/>
                      </a:endParaRPr>
                    </a:p>
                  </a:txBody>
                  <a:tcPr>
                    <a:noFill/>
                  </a:tcPr>
                </a:tc>
                <a:tc>
                  <a:txBody>
                    <a:bodyPr/>
                    <a:lstStyle/>
                    <a:p>
                      <a:pPr algn="ctr"/>
                      <a:r>
                        <a:rPr lang="tr-TR" sz="1600" dirty="0" smtClean="0">
                          <a:effectLst/>
                        </a:rPr>
                        <a:t>0</a:t>
                      </a:r>
                      <a:r>
                        <a:rPr lang="en-US" sz="1600" dirty="0" smtClean="0">
                          <a:effectLst/>
                        </a:rPr>
                        <a:t>,25</a:t>
                      </a:r>
                      <a:endParaRPr lang="tr-TR" sz="1600" dirty="0">
                        <a:effectLst/>
                        <a:latin typeface="+mj-lt"/>
                        <a:cs typeface="Times New Roman" panose="02020603050405020304" pitchFamily="18" charset="0"/>
                      </a:endParaRPr>
                    </a:p>
                  </a:txBody>
                  <a:tcPr>
                    <a:noFill/>
                  </a:tcPr>
                </a:tc>
              </a:tr>
              <a:tr h="370840">
                <a:tc>
                  <a:txBody>
                    <a:bodyPr/>
                    <a:lstStyle/>
                    <a:p>
                      <a:r>
                        <a:rPr lang="tr-TR" sz="1600" dirty="0" smtClean="0"/>
                        <a:t>2.</a:t>
                      </a:r>
                      <a:r>
                        <a:rPr lang="en-US" sz="1600" baseline="0" dirty="0" smtClean="0"/>
                        <a:t> </a:t>
                      </a:r>
                      <a:r>
                        <a:rPr lang="en-US" sz="1600" baseline="0" dirty="0" err="1" smtClean="0"/>
                        <a:t>Memnuniyet</a:t>
                      </a:r>
                      <a:endParaRPr lang="tr-TR" sz="1600" dirty="0">
                        <a:latin typeface="+mj-lt"/>
                        <a:cs typeface="Times New Roman" panose="02020603050405020304" pitchFamily="18" charset="0"/>
                      </a:endParaRPr>
                    </a:p>
                  </a:txBody>
                  <a:tcPr/>
                </a:tc>
                <a:tc>
                  <a:txBody>
                    <a:bodyPr/>
                    <a:lstStyle/>
                    <a:p>
                      <a:pPr algn="ctr"/>
                      <a:r>
                        <a:rPr lang="tr-TR" sz="1600" dirty="0" smtClean="0"/>
                        <a:t>0</a:t>
                      </a:r>
                      <a:r>
                        <a:rPr lang="en-US" sz="1600" dirty="0" smtClean="0"/>
                        <a:t>,55</a:t>
                      </a:r>
                      <a:endParaRPr lang="tr-TR" sz="1600" dirty="0">
                        <a:latin typeface="+mj-lt"/>
                        <a:cs typeface="Times New Roman" panose="02020603050405020304" pitchFamily="18" charset="0"/>
                      </a:endParaRPr>
                    </a:p>
                  </a:txBody>
                  <a:tcPr/>
                </a:tc>
                <a:tc>
                  <a:txBody>
                    <a:bodyPr/>
                    <a:lstStyle/>
                    <a:p>
                      <a:pPr algn="ctr"/>
                      <a:r>
                        <a:rPr lang="tr-TR" sz="1600" b="1" dirty="0" smtClean="0">
                          <a:effectLst/>
                          <a:latin typeface="+mj-lt"/>
                          <a:cs typeface="Times New Roman" panose="02020603050405020304" pitchFamily="18" charset="0"/>
                        </a:rPr>
                        <a:t>0,67</a:t>
                      </a:r>
                      <a:endParaRPr lang="tr-TR" sz="1600" b="1" dirty="0">
                        <a:effectLst/>
                        <a:latin typeface="+mj-lt"/>
                        <a:cs typeface="Times New Roman" panose="02020603050405020304" pitchFamily="18" charset="0"/>
                      </a:endParaRPr>
                    </a:p>
                  </a:txBody>
                  <a:tcPr/>
                </a:tc>
                <a:tc>
                  <a:txBody>
                    <a:bodyPr/>
                    <a:lstStyle/>
                    <a:p>
                      <a:pPr algn="ctr"/>
                      <a:r>
                        <a:rPr lang="tr-TR" sz="1600" dirty="0" smtClean="0">
                          <a:effectLst/>
                        </a:rPr>
                        <a:t>0</a:t>
                      </a:r>
                      <a:r>
                        <a:rPr lang="en-US" sz="1600" dirty="0" smtClean="0">
                          <a:effectLst/>
                        </a:rPr>
                        <a:t>,55</a:t>
                      </a:r>
                      <a:endParaRPr lang="tr-TR" sz="1600" dirty="0">
                        <a:effectLst/>
                        <a:latin typeface="+mj-lt"/>
                        <a:cs typeface="Times New Roman" panose="02020603050405020304" pitchFamily="18" charset="0"/>
                      </a:endParaRPr>
                    </a:p>
                  </a:txBody>
                  <a:tcPr/>
                </a:tc>
                <a:tc>
                  <a:txBody>
                    <a:bodyPr/>
                    <a:lstStyle/>
                    <a:p>
                      <a:pPr algn="ctr"/>
                      <a:r>
                        <a:rPr lang="tr-TR" sz="1600" dirty="0" smtClean="0">
                          <a:effectLst/>
                        </a:rPr>
                        <a:t>0</a:t>
                      </a:r>
                      <a:r>
                        <a:rPr lang="en-US" sz="1600" dirty="0" smtClean="0">
                          <a:effectLst/>
                        </a:rPr>
                        <a:t>,35</a:t>
                      </a:r>
                      <a:endParaRPr lang="tr-TR" sz="1600" dirty="0">
                        <a:effectLst/>
                        <a:latin typeface="+mj-lt"/>
                        <a:cs typeface="Times New Roman" panose="02020603050405020304" pitchFamily="18" charset="0"/>
                      </a:endParaRPr>
                    </a:p>
                  </a:txBody>
                  <a:tcPr/>
                </a:tc>
                <a:tc>
                  <a:txBody>
                    <a:bodyPr/>
                    <a:lstStyle/>
                    <a:p>
                      <a:pPr algn="ctr"/>
                      <a:r>
                        <a:rPr lang="tr-TR" sz="1600" dirty="0" smtClean="0">
                          <a:effectLst/>
                        </a:rPr>
                        <a:t>0</a:t>
                      </a:r>
                      <a:r>
                        <a:rPr lang="en-US" sz="1600" dirty="0" smtClean="0">
                          <a:effectLst/>
                        </a:rPr>
                        <a:t>,10</a:t>
                      </a:r>
                      <a:endParaRPr lang="tr-TR" sz="1600" dirty="0">
                        <a:effectLst/>
                        <a:latin typeface="+mj-lt"/>
                        <a:cs typeface="Times New Roman" panose="02020603050405020304" pitchFamily="18" charset="0"/>
                      </a:endParaRPr>
                    </a:p>
                  </a:txBody>
                  <a:tcPr/>
                </a:tc>
              </a:tr>
              <a:tr h="370840">
                <a:tc>
                  <a:txBody>
                    <a:bodyPr/>
                    <a:lstStyle/>
                    <a:p>
                      <a:r>
                        <a:rPr lang="tr-TR" sz="1600" dirty="0" smtClean="0"/>
                        <a:t>3.</a:t>
                      </a:r>
                      <a:r>
                        <a:rPr lang="en-US" sz="1600" baseline="0" dirty="0" smtClean="0"/>
                        <a:t> </a:t>
                      </a:r>
                      <a:r>
                        <a:rPr lang="en-US" sz="1600" baseline="0" dirty="0" err="1" smtClean="0"/>
                        <a:t>Sadakat</a:t>
                      </a:r>
                      <a:endParaRPr lang="en-US" sz="1600" dirty="0" smtClean="0"/>
                    </a:p>
                  </a:txBody>
                  <a:tcPr>
                    <a:noFill/>
                  </a:tcPr>
                </a:tc>
                <a:tc>
                  <a:txBody>
                    <a:bodyPr/>
                    <a:lstStyle/>
                    <a:p>
                      <a:pPr algn="ctr"/>
                      <a:r>
                        <a:rPr lang="tr-TR" sz="1600" dirty="0" smtClean="0"/>
                        <a:t>0</a:t>
                      </a:r>
                      <a:r>
                        <a:rPr lang="en-US" sz="1600" dirty="0" smtClean="0"/>
                        <a:t>,41</a:t>
                      </a:r>
                      <a:endParaRPr lang="tr-TR" sz="1600" dirty="0">
                        <a:latin typeface="+mj-lt"/>
                        <a:cs typeface="Times New Roman" panose="02020603050405020304" pitchFamily="18" charset="0"/>
                      </a:endParaRPr>
                    </a:p>
                  </a:txBody>
                  <a:tcPr>
                    <a:noFill/>
                  </a:tcPr>
                </a:tc>
                <a:tc>
                  <a:txBody>
                    <a:bodyPr/>
                    <a:lstStyle/>
                    <a:p>
                      <a:pPr algn="ctr"/>
                      <a:r>
                        <a:rPr lang="tr-TR" sz="1600" dirty="0" smtClean="0">
                          <a:effectLst/>
                        </a:rPr>
                        <a:t>0</a:t>
                      </a:r>
                      <a:r>
                        <a:rPr lang="en-US" sz="1600" dirty="0" smtClean="0">
                          <a:effectLst/>
                        </a:rPr>
                        <a:t>,74</a:t>
                      </a:r>
                      <a:endParaRPr lang="tr-TR" sz="1600" dirty="0">
                        <a:effectLst/>
                        <a:latin typeface="+mj-lt"/>
                        <a:cs typeface="Times New Roman" panose="02020603050405020304" pitchFamily="18" charset="0"/>
                      </a:endParaRPr>
                    </a:p>
                  </a:txBody>
                  <a:tcPr>
                    <a:noFill/>
                  </a:tcPr>
                </a:tc>
                <a:tc>
                  <a:txBody>
                    <a:bodyPr/>
                    <a:lstStyle/>
                    <a:p>
                      <a:pPr algn="ctr"/>
                      <a:r>
                        <a:rPr lang="tr-TR" sz="1600" b="1" dirty="0" smtClean="0">
                          <a:effectLst/>
                          <a:latin typeface="+mj-lt"/>
                          <a:cs typeface="Times New Roman" panose="02020603050405020304" pitchFamily="18" charset="0"/>
                        </a:rPr>
                        <a:t>0,60</a:t>
                      </a:r>
                      <a:endParaRPr lang="tr-TR" sz="1600" b="1" dirty="0">
                        <a:effectLst/>
                        <a:latin typeface="+mj-lt"/>
                        <a:cs typeface="Times New Roman" panose="02020603050405020304" pitchFamily="18" charset="0"/>
                      </a:endParaRPr>
                    </a:p>
                  </a:txBody>
                  <a:tcPr>
                    <a:noFill/>
                  </a:tcPr>
                </a:tc>
                <a:tc>
                  <a:txBody>
                    <a:bodyPr/>
                    <a:lstStyle/>
                    <a:p>
                      <a:pPr algn="ctr"/>
                      <a:r>
                        <a:rPr lang="tr-TR" sz="1600" dirty="0" smtClean="0">
                          <a:effectLst/>
                        </a:rPr>
                        <a:t>0</a:t>
                      </a:r>
                      <a:r>
                        <a:rPr lang="en-US" sz="1600" dirty="0" smtClean="0">
                          <a:effectLst/>
                        </a:rPr>
                        <a:t>,19</a:t>
                      </a:r>
                      <a:endParaRPr lang="tr-TR" sz="1600" dirty="0">
                        <a:effectLst/>
                        <a:latin typeface="+mj-lt"/>
                        <a:cs typeface="Times New Roman" panose="02020603050405020304" pitchFamily="18" charset="0"/>
                      </a:endParaRPr>
                    </a:p>
                  </a:txBody>
                  <a:tcPr>
                    <a:noFill/>
                  </a:tcPr>
                </a:tc>
                <a:tc>
                  <a:txBody>
                    <a:bodyPr/>
                    <a:lstStyle/>
                    <a:p>
                      <a:pPr algn="ctr"/>
                      <a:r>
                        <a:rPr lang="tr-TR" sz="1600" dirty="0" smtClean="0">
                          <a:effectLst/>
                        </a:rPr>
                        <a:t>0</a:t>
                      </a:r>
                      <a:r>
                        <a:rPr lang="en-US" sz="1600" dirty="0" smtClean="0">
                          <a:effectLst/>
                        </a:rPr>
                        <a:t>,05</a:t>
                      </a:r>
                      <a:endParaRPr lang="tr-TR" sz="1600" dirty="0">
                        <a:effectLst/>
                        <a:latin typeface="+mj-lt"/>
                        <a:cs typeface="Times New Roman" panose="02020603050405020304" pitchFamily="18" charset="0"/>
                      </a:endParaRPr>
                    </a:p>
                  </a:txBody>
                  <a:tcPr>
                    <a:noFill/>
                  </a:tcPr>
                </a:tc>
              </a:tr>
              <a:tr h="370840">
                <a:tc>
                  <a:txBody>
                    <a:bodyPr/>
                    <a:lstStyle/>
                    <a:p>
                      <a:r>
                        <a:rPr lang="tr-TR" sz="1600" dirty="0" smtClean="0"/>
                        <a:t>4.</a:t>
                      </a:r>
                      <a:r>
                        <a:rPr lang="en-US" sz="1600" baseline="0" dirty="0" smtClean="0"/>
                        <a:t> </a:t>
                      </a:r>
                      <a:r>
                        <a:rPr lang="en-US" sz="1600" baseline="0" dirty="0" err="1" smtClean="0"/>
                        <a:t>Eğitim</a:t>
                      </a:r>
                      <a:endParaRPr lang="tr-TR" sz="1600" dirty="0">
                        <a:latin typeface="+mj-lt"/>
                        <a:cs typeface="Times New Roman" panose="02020603050405020304" pitchFamily="18" charset="0"/>
                      </a:endParaRPr>
                    </a:p>
                  </a:txBody>
                  <a:tcPr/>
                </a:tc>
                <a:tc>
                  <a:txBody>
                    <a:bodyPr/>
                    <a:lstStyle/>
                    <a:p>
                      <a:pPr algn="ctr"/>
                      <a:r>
                        <a:rPr lang="tr-TR" sz="1600" dirty="0" smtClean="0"/>
                        <a:t>0</a:t>
                      </a:r>
                      <a:r>
                        <a:rPr lang="en-US" sz="1600" dirty="0" smtClean="0"/>
                        <a:t>,63</a:t>
                      </a:r>
                      <a:endParaRPr lang="tr-TR" sz="1600" dirty="0">
                        <a:latin typeface="+mj-lt"/>
                        <a:cs typeface="Times New Roman" panose="02020603050405020304" pitchFamily="18" charset="0"/>
                      </a:endParaRPr>
                    </a:p>
                  </a:txBody>
                  <a:tcPr/>
                </a:tc>
                <a:tc>
                  <a:txBody>
                    <a:bodyPr/>
                    <a:lstStyle/>
                    <a:p>
                      <a:pPr algn="ctr"/>
                      <a:r>
                        <a:rPr lang="tr-TR" sz="1600" dirty="0" smtClean="0">
                          <a:effectLst/>
                        </a:rPr>
                        <a:t>0</a:t>
                      </a:r>
                      <a:r>
                        <a:rPr lang="en-US" sz="1600" dirty="0" smtClean="0">
                          <a:effectLst/>
                        </a:rPr>
                        <a:t>,59</a:t>
                      </a:r>
                      <a:endParaRPr lang="tr-TR" sz="1600" dirty="0">
                        <a:effectLst/>
                        <a:latin typeface="+mj-lt"/>
                        <a:cs typeface="Times New Roman" panose="02020603050405020304" pitchFamily="18" charset="0"/>
                      </a:endParaRPr>
                    </a:p>
                  </a:txBody>
                  <a:tcPr/>
                </a:tc>
                <a:tc>
                  <a:txBody>
                    <a:bodyPr/>
                    <a:lstStyle/>
                    <a:p>
                      <a:pPr algn="ctr"/>
                      <a:r>
                        <a:rPr lang="tr-TR" sz="1600" dirty="0" smtClean="0">
                          <a:effectLst/>
                        </a:rPr>
                        <a:t>0</a:t>
                      </a:r>
                      <a:r>
                        <a:rPr lang="en-US" sz="1600" dirty="0" smtClean="0">
                          <a:effectLst/>
                        </a:rPr>
                        <a:t>,44</a:t>
                      </a:r>
                      <a:endParaRPr lang="tr-TR" sz="1600" dirty="0">
                        <a:effectLst/>
                        <a:latin typeface="+mj-lt"/>
                        <a:cs typeface="Times New Roman" panose="02020603050405020304" pitchFamily="18" charset="0"/>
                      </a:endParaRPr>
                    </a:p>
                  </a:txBody>
                  <a:tcPr/>
                </a:tc>
                <a:tc>
                  <a:txBody>
                    <a:bodyPr/>
                    <a:lstStyle/>
                    <a:p>
                      <a:pPr algn="ctr"/>
                      <a:r>
                        <a:rPr lang="tr-TR" sz="1600" b="1" dirty="0" smtClean="0">
                          <a:effectLst/>
                          <a:latin typeface="+mj-lt"/>
                          <a:cs typeface="Times New Roman" panose="02020603050405020304" pitchFamily="18" charset="0"/>
                        </a:rPr>
                        <a:t>0,73</a:t>
                      </a:r>
                      <a:endParaRPr lang="tr-TR" sz="1600" b="1" dirty="0">
                        <a:effectLst/>
                        <a:latin typeface="+mj-lt"/>
                        <a:cs typeface="Times New Roman" panose="02020603050405020304" pitchFamily="18" charset="0"/>
                      </a:endParaRPr>
                    </a:p>
                  </a:txBody>
                  <a:tcPr/>
                </a:tc>
                <a:tc>
                  <a:txBody>
                    <a:bodyPr/>
                    <a:lstStyle/>
                    <a:p>
                      <a:pPr algn="ctr"/>
                      <a:r>
                        <a:rPr lang="tr-TR" sz="1600" dirty="0" smtClean="0">
                          <a:effectLst/>
                        </a:rPr>
                        <a:t>0</a:t>
                      </a:r>
                      <a:r>
                        <a:rPr lang="en-US" sz="1600" dirty="0" smtClean="0">
                          <a:effectLst/>
                        </a:rPr>
                        <a:t>,31</a:t>
                      </a:r>
                      <a:endParaRPr lang="tr-TR" sz="1600" dirty="0">
                        <a:effectLst/>
                        <a:latin typeface="+mj-lt"/>
                        <a:cs typeface="Times New Roman" panose="02020603050405020304" pitchFamily="18" charset="0"/>
                      </a:endParaRPr>
                    </a:p>
                  </a:txBody>
                  <a:tcPr/>
                </a:tc>
              </a:tr>
              <a:tr h="370840">
                <a:tc>
                  <a:txBody>
                    <a:bodyPr/>
                    <a:lstStyle/>
                    <a:p>
                      <a:r>
                        <a:rPr lang="tr-TR" sz="1600" dirty="0" smtClean="0"/>
                        <a:t>5.</a:t>
                      </a:r>
                      <a:r>
                        <a:rPr lang="en-US" sz="1600" dirty="0" smtClean="0"/>
                        <a:t> </a:t>
                      </a:r>
                      <a:r>
                        <a:rPr lang="en-US" sz="1600" dirty="0" err="1" smtClean="0"/>
                        <a:t>Kaçış</a:t>
                      </a:r>
                      <a:endParaRPr lang="tr-TR" sz="1600" dirty="0">
                        <a:latin typeface="+mj-lt"/>
                        <a:cs typeface="Times New Roman" panose="02020603050405020304" pitchFamily="18" charset="0"/>
                      </a:endParaRPr>
                    </a:p>
                  </a:txBody>
                  <a:tcPr>
                    <a:noFill/>
                  </a:tcPr>
                </a:tc>
                <a:tc>
                  <a:txBody>
                    <a:bodyPr/>
                    <a:lstStyle/>
                    <a:p>
                      <a:pPr algn="ctr"/>
                      <a:r>
                        <a:rPr lang="tr-TR" sz="1600" dirty="0" smtClean="0"/>
                        <a:t>0</a:t>
                      </a:r>
                      <a:r>
                        <a:rPr lang="en-US" sz="1600" dirty="0" smtClean="0"/>
                        <a:t>,50</a:t>
                      </a:r>
                      <a:endParaRPr lang="tr-TR" sz="1600" dirty="0">
                        <a:latin typeface="+mj-lt"/>
                        <a:cs typeface="Times New Roman" panose="02020603050405020304" pitchFamily="18" charset="0"/>
                      </a:endParaRPr>
                    </a:p>
                  </a:txBody>
                  <a:tcPr>
                    <a:noFill/>
                  </a:tcPr>
                </a:tc>
                <a:tc>
                  <a:txBody>
                    <a:bodyPr/>
                    <a:lstStyle/>
                    <a:p>
                      <a:pPr algn="ctr"/>
                      <a:r>
                        <a:rPr lang="tr-TR" sz="1600" dirty="0" smtClean="0"/>
                        <a:t>0</a:t>
                      </a:r>
                      <a:r>
                        <a:rPr lang="en-US" sz="1600" dirty="0" smtClean="0"/>
                        <a:t>,31</a:t>
                      </a:r>
                      <a:endParaRPr lang="tr-TR" sz="1600" dirty="0">
                        <a:latin typeface="+mj-lt"/>
                        <a:cs typeface="Times New Roman" panose="02020603050405020304" pitchFamily="18" charset="0"/>
                      </a:endParaRPr>
                    </a:p>
                  </a:txBody>
                  <a:tcPr>
                    <a:noFill/>
                  </a:tcPr>
                </a:tc>
                <a:tc>
                  <a:txBody>
                    <a:bodyPr/>
                    <a:lstStyle/>
                    <a:p>
                      <a:pPr algn="ctr"/>
                      <a:r>
                        <a:rPr lang="tr-TR" sz="1600" dirty="0" smtClean="0"/>
                        <a:t>0</a:t>
                      </a:r>
                      <a:r>
                        <a:rPr lang="en-US" sz="1600" dirty="0" smtClean="0"/>
                        <a:t>,23</a:t>
                      </a:r>
                      <a:endParaRPr lang="tr-TR" sz="1600" dirty="0">
                        <a:latin typeface="+mj-lt"/>
                        <a:cs typeface="Times New Roman" panose="02020603050405020304" pitchFamily="18" charset="0"/>
                      </a:endParaRPr>
                    </a:p>
                  </a:txBody>
                  <a:tcPr>
                    <a:noFill/>
                  </a:tcPr>
                </a:tc>
                <a:tc>
                  <a:txBody>
                    <a:bodyPr/>
                    <a:lstStyle/>
                    <a:p>
                      <a:pPr algn="ctr"/>
                      <a:r>
                        <a:rPr lang="tr-TR" sz="1600" dirty="0" smtClean="0"/>
                        <a:t>0</a:t>
                      </a:r>
                      <a:r>
                        <a:rPr lang="en-US" sz="1600" dirty="0" smtClean="0"/>
                        <a:t>,56</a:t>
                      </a:r>
                      <a:endParaRPr lang="tr-TR" sz="1600" dirty="0">
                        <a:latin typeface="+mj-lt"/>
                        <a:cs typeface="Times New Roman" panose="02020603050405020304" pitchFamily="18" charset="0"/>
                      </a:endParaRPr>
                    </a:p>
                  </a:txBody>
                  <a:tcPr>
                    <a:noFill/>
                  </a:tcPr>
                </a:tc>
                <a:tc>
                  <a:txBody>
                    <a:bodyPr/>
                    <a:lstStyle/>
                    <a:p>
                      <a:pPr algn="ctr"/>
                      <a:r>
                        <a:rPr lang="tr-TR" sz="1600" b="1" dirty="0" smtClean="0">
                          <a:latin typeface="+mj-lt"/>
                          <a:cs typeface="Times New Roman" panose="02020603050405020304" pitchFamily="18" charset="0"/>
                        </a:rPr>
                        <a:t>0,76</a:t>
                      </a:r>
                      <a:endParaRPr lang="tr-TR" sz="1600" b="1" dirty="0">
                        <a:latin typeface="+mj-lt"/>
                        <a:cs typeface="Times New Roman" panose="02020603050405020304" pitchFamily="18" charset="0"/>
                      </a:endParaRPr>
                    </a:p>
                  </a:txBody>
                  <a:tcPr>
                    <a:noFill/>
                  </a:tcPr>
                </a:tc>
              </a:tr>
            </a:tbl>
          </a:graphicData>
        </a:graphic>
      </p:graphicFrame>
      <p:sp>
        <p:nvSpPr>
          <p:cNvPr id="8" name="Dikdörtgen 7"/>
          <p:cNvSpPr/>
          <p:nvPr/>
        </p:nvSpPr>
        <p:spPr>
          <a:xfrm>
            <a:off x="1883070" y="4716938"/>
            <a:ext cx="9185983" cy="707886"/>
          </a:xfrm>
          <a:prstGeom prst="rect">
            <a:avLst/>
          </a:prstGeom>
        </p:spPr>
        <p:txBody>
          <a:bodyPr wrap="square">
            <a:spAutoFit/>
          </a:bodyPr>
          <a:lstStyle/>
          <a:p>
            <a:r>
              <a:rPr lang="en-US" sz="1100" dirty="0" smtClean="0"/>
              <a:t>                         </a:t>
            </a:r>
            <a:r>
              <a:rPr lang="tr-TR" sz="1100" dirty="0" smtClean="0"/>
              <a:t>Not:</a:t>
            </a:r>
            <a:r>
              <a:rPr lang="tr-TR" sz="1100" i="1" dirty="0" smtClean="0"/>
              <a:t> </a:t>
            </a:r>
            <a:r>
              <a:rPr lang="tr-TR" sz="1100" dirty="0" smtClean="0"/>
              <a:t>Köşegen altındaki değerler faktörler arasındaki korelasyonları ifade ederken, köşegen üzerindeki değerler korelasyonların</a:t>
            </a:r>
            <a:r>
              <a:rPr lang="en-US" sz="1100" dirty="0" smtClean="0"/>
              <a:t> </a:t>
            </a:r>
          </a:p>
          <a:p>
            <a:r>
              <a:rPr lang="en-US" sz="1100" dirty="0" smtClean="0"/>
              <a:t>                         </a:t>
            </a:r>
            <a:r>
              <a:rPr lang="tr-TR" sz="1100" dirty="0" smtClean="0"/>
              <a:t>karelerini göstermektedir. </a:t>
            </a:r>
            <a:endParaRPr lang="en-US" sz="1100" dirty="0" smtClean="0"/>
          </a:p>
          <a:p>
            <a:r>
              <a:rPr lang="tr-TR" dirty="0" smtClean="0"/>
              <a:t> </a:t>
            </a:r>
            <a:endParaRPr lang="en-US" dirty="0"/>
          </a:p>
        </p:txBody>
      </p:sp>
      <p:sp>
        <p:nvSpPr>
          <p:cNvPr id="14" name="13 Başlık"/>
          <p:cNvSpPr>
            <a:spLocks noGrp="1"/>
          </p:cNvSpPr>
          <p:nvPr>
            <p:ph type="title"/>
          </p:nvPr>
        </p:nvSpPr>
        <p:spPr/>
        <p:txBody>
          <a:bodyPr/>
          <a:lstStyle/>
          <a:p>
            <a:r>
              <a:rPr lang="tr-TR" dirty="0" smtClean="0"/>
              <a:t>Bulgular – faktör korelasyon matrisi</a:t>
            </a:r>
            <a:endParaRPr lang="en-US" dirty="0"/>
          </a:p>
        </p:txBody>
      </p:sp>
      <p:sp>
        <p:nvSpPr>
          <p:cNvPr id="11" name="Altbilgi Yer Tutucusu 6"/>
          <p:cNvSpPr>
            <a:spLocks noGrp="1"/>
          </p:cNvSpPr>
          <p:nvPr>
            <p:ph type="ftr" sz="quarter" idx="11"/>
          </p:nvPr>
        </p:nvSpPr>
        <p:spPr>
          <a:xfrm>
            <a:off x="3949148" y="6223828"/>
            <a:ext cx="4717774" cy="365125"/>
          </a:xfrm>
        </p:spPr>
        <p:txBody>
          <a:bodyPr/>
          <a:lstStyle/>
          <a:p>
            <a:r>
              <a:rPr lang="tr-TR" smtClean="0">
                <a:solidFill>
                  <a:schemeClr val="accent6">
                    <a:lumMod val="50000"/>
                  </a:schemeClr>
                </a:solidFill>
              </a:rPr>
              <a:t>Kültürel Miras Ziyaretinde Akış </a:t>
            </a:r>
            <a:endParaRPr lang="tr-TR" dirty="0">
              <a:solidFill>
                <a:schemeClr val="accent6">
                  <a:lumMod val="50000"/>
                </a:schemeClr>
              </a:solidFill>
            </a:endParaRPr>
          </a:p>
        </p:txBody>
      </p:sp>
      <p:sp>
        <p:nvSpPr>
          <p:cNvPr id="9" name="8 Metin kutusu"/>
          <p:cNvSpPr txBox="1"/>
          <p:nvPr/>
        </p:nvSpPr>
        <p:spPr>
          <a:xfrm>
            <a:off x="914409" y="6264318"/>
            <a:ext cx="1856919" cy="276999"/>
          </a:xfrm>
          <a:prstGeom prst="rect">
            <a:avLst/>
          </a:prstGeom>
          <a:noFill/>
        </p:spPr>
        <p:txBody>
          <a:bodyPr wrap="none" rtlCol="0">
            <a:spAutoFit/>
          </a:bodyPr>
          <a:lstStyle/>
          <a:p>
            <a:r>
              <a:rPr lang="tr-TR" sz="1200" dirty="0" smtClean="0"/>
              <a:t>Aykol, Aksatan, Sel &amp; İpek </a:t>
            </a:r>
            <a:endParaRPr lang="tr-TR" sz="1200" dirty="0"/>
          </a:p>
        </p:txBody>
      </p:sp>
    </p:spTree>
    <p:extLst>
      <p:ext uri="{BB962C8B-B14F-4D97-AF65-F5344CB8AC3E}">
        <p14:creationId xmlns:p14="http://schemas.microsoft.com/office/powerpoint/2010/main" xmlns="" val="1953222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ltbilgi Yer Tutucusu 6"/>
          <p:cNvSpPr>
            <a:spLocks noGrp="1"/>
          </p:cNvSpPr>
          <p:nvPr>
            <p:ph type="ftr" sz="quarter" idx="11"/>
          </p:nvPr>
        </p:nvSpPr>
        <p:spPr/>
        <p:txBody>
          <a:bodyPr/>
          <a:lstStyle/>
          <a:p>
            <a:r>
              <a:rPr lang="tr-TR" smtClean="0">
                <a:solidFill>
                  <a:schemeClr val="accent6">
                    <a:lumMod val="50000"/>
                  </a:schemeClr>
                </a:solidFill>
              </a:rPr>
              <a:t>Kültürel Miras Ziyaretinde Akış </a:t>
            </a:r>
            <a:endParaRPr lang="tr-TR" dirty="0">
              <a:solidFill>
                <a:schemeClr val="accent6">
                  <a:lumMod val="50000"/>
                </a:schemeClr>
              </a:solidFill>
            </a:endParaRPr>
          </a:p>
        </p:txBody>
      </p:sp>
      <p:sp>
        <p:nvSpPr>
          <p:cNvPr id="8" name="Slayt Numarası Yer Tutucusu 7"/>
          <p:cNvSpPr>
            <a:spLocks noGrp="1"/>
          </p:cNvSpPr>
          <p:nvPr>
            <p:ph type="sldNum" sz="quarter" idx="12"/>
          </p:nvPr>
        </p:nvSpPr>
        <p:spPr/>
        <p:txBody>
          <a:bodyPr/>
          <a:lstStyle/>
          <a:p>
            <a:fld id="{A0D5BBEE-8282-4BDF-BCA1-4263C32F8460}" type="slidenum">
              <a:rPr lang="tr-TR" smtClean="0"/>
              <a:pPr/>
              <a:t>12</a:t>
            </a:fld>
            <a:endParaRPr lang="tr-TR" dirty="0"/>
          </a:p>
        </p:txBody>
      </p:sp>
      <p:grpSp>
        <p:nvGrpSpPr>
          <p:cNvPr id="2" name="28 Grup"/>
          <p:cNvGrpSpPr/>
          <p:nvPr/>
        </p:nvGrpSpPr>
        <p:grpSpPr>
          <a:xfrm>
            <a:off x="560557" y="2365066"/>
            <a:ext cx="11416543" cy="2800005"/>
            <a:chOff x="1017233" y="1638179"/>
            <a:chExt cx="11441258" cy="2307663"/>
          </a:xfrm>
        </p:grpSpPr>
        <p:sp>
          <p:nvSpPr>
            <p:cNvPr id="11" name="2 Yuvarlatılmış Dikdörtgen"/>
            <p:cNvSpPr/>
            <p:nvPr/>
          </p:nvSpPr>
          <p:spPr>
            <a:xfrm>
              <a:off x="1022328" y="1638179"/>
              <a:ext cx="2112237" cy="864096"/>
            </a:xfrm>
            <a:prstGeom prst="roundRect">
              <a:avLst/>
            </a:prstGeom>
            <a:ln w="28575"/>
          </p:spPr>
          <p:style>
            <a:lnRef idx="2">
              <a:schemeClr val="dk1"/>
            </a:lnRef>
            <a:fillRef idx="1">
              <a:schemeClr val="lt1"/>
            </a:fillRef>
            <a:effectRef idx="0">
              <a:schemeClr val="dk1"/>
            </a:effectRef>
            <a:fontRef idx="minor">
              <a:schemeClr val="dk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sz="2400" b="1" dirty="0" err="1" smtClean="0">
                  <a:solidFill>
                    <a:schemeClr val="tx1"/>
                  </a:solidFill>
                </a:rPr>
                <a:t>Eğitim</a:t>
              </a:r>
              <a:endParaRPr lang="en-US" sz="2400" b="1" dirty="0" smtClean="0">
                <a:solidFill>
                  <a:schemeClr val="tx1"/>
                </a:solidFill>
              </a:endParaRPr>
            </a:p>
          </p:txBody>
        </p:sp>
        <p:sp>
          <p:nvSpPr>
            <p:cNvPr id="12" name="4 Yuvarlatılmış Dikdörtgen"/>
            <p:cNvSpPr/>
            <p:nvPr/>
          </p:nvSpPr>
          <p:spPr>
            <a:xfrm>
              <a:off x="1017233" y="3081746"/>
              <a:ext cx="2112237" cy="864096"/>
            </a:xfrm>
            <a:prstGeom prst="roundRect">
              <a:avLst/>
            </a:prstGeom>
            <a:ln w="28575"/>
          </p:spPr>
          <p:style>
            <a:lnRef idx="2">
              <a:schemeClr val="dk1"/>
            </a:lnRef>
            <a:fillRef idx="1">
              <a:schemeClr val="lt1"/>
            </a:fillRef>
            <a:effectRef idx="0">
              <a:schemeClr val="dk1"/>
            </a:effectRef>
            <a:fontRef idx="minor">
              <a:schemeClr val="dk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sz="2400" b="1" dirty="0" err="1" smtClean="0">
                  <a:solidFill>
                    <a:schemeClr val="tx1"/>
                  </a:solidFill>
                </a:rPr>
                <a:t>Kaçış</a:t>
              </a:r>
              <a:endParaRPr lang="en-US" b="1" dirty="0">
                <a:solidFill>
                  <a:schemeClr val="tx1"/>
                </a:solidFill>
              </a:endParaRPr>
            </a:p>
          </p:txBody>
        </p:sp>
        <p:sp>
          <p:nvSpPr>
            <p:cNvPr id="13" name="5 Yuvarlatılmış Dikdörtgen"/>
            <p:cNvSpPr/>
            <p:nvPr/>
          </p:nvSpPr>
          <p:spPr>
            <a:xfrm>
              <a:off x="3573988" y="2348880"/>
              <a:ext cx="2112237" cy="864096"/>
            </a:xfrm>
            <a:prstGeom prst="roundRect">
              <a:avLst/>
            </a:prstGeom>
            <a:ln w="28575"/>
          </p:spPr>
          <p:style>
            <a:lnRef idx="2">
              <a:schemeClr val="dk1"/>
            </a:lnRef>
            <a:fillRef idx="1">
              <a:schemeClr val="lt1"/>
            </a:fillRef>
            <a:effectRef idx="0">
              <a:schemeClr val="dk1"/>
            </a:effectRef>
            <a:fontRef idx="minor">
              <a:schemeClr val="dk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sz="2400" b="1" dirty="0" err="1" smtClean="0">
                  <a:solidFill>
                    <a:schemeClr val="tx1"/>
                  </a:solidFill>
                </a:rPr>
                <a:t>Akış</a:t>
              </a:r>
              <a:endParaRPr lang="en-US" sz="2400" b="1" dirty="0">
                <a:solidFill>
                  <a:schemeClr val="tx1"/>
                </a:solidFill>
              </a:endParaRPr>
            </a:p>
          </p:txBody>
        </p:sp>
        <p:sp>
          <p:nvSpPr>
            <p:cNvPr id="14" name="6 Yuvarlatılmış Dikdörtgen"/>
            <p:cNvSpPr/>
            <p:nvPr/>
          </p:nvSpPr>
          <p:spPr>
            <a:xfrm>
              <a:off x="6960096" y="2348880"/>
              <a:ext cx="2112235" cy="864096"/>
            </a:xfrm>
            <a:prstGeom prst="roundRect">
              <a:avLst/>
            </a:prstGeom>
            <a:ln w="28575"/>
          </p:spPr>
          <p:style>
            <a:lnRef idx="2">
              <a:schemeClr val="dk1"/>
            </a:lnRef>
            <a:fillRef idx="1">
              <a:schemeClr val="lt1"/>
            </a:fillRef>
            <a:effectRef idx="0">
              <a:schemeClr val="dk1"/>
            </a:effectRef>
            <a:fontRef idx="minor">
              <a:schemeClr val="dk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sz="2400" b="1" dirty="0" err="1" smtClean="0">
                  <a:solidFill>
                    <a:schemeClr val="tx1"/>
                  </a:solidFill>
                </a:rPr>
                <a:t>Memnuniyet</a:t>
              </a:r>
              <a:endParaRPr lang="en-US" sz="2400" b="1" dirty="0">
                <a:solidFill>
                  <a:schemeClr val="tx1"/>
                </a:solidFill>
              </a:endParaRPr>
            </a:p>
          </p:txBody>
        </p:sp>
        <p:sp>
          <p:nvSpPr>
            <p:cNvPr id="15" name="7 Yuvarlatılmış Dikdörtgen"/>
            <p:cNvSpPr/>
            <p:nvPr/>
          </p:nvSpPr>
          <p:spPr>
            <a:xfrm>
              <a:off x="10346250" y="2348880"/>
              <a:ext cx="2112241" cy="864096"/>
            </a:xfrm>
            <a:prstGeom prst="roundRect">
              <a:avLst/>
            </a:prstGeom>
            <a:ln w="28575"/>
          </p:spPr>
          <p:style>
            <a:lnRef idx="2">
              <a:schemeClr val="dk1"/>
            </a:lnRef>
            <a:fillRef idx="1">
              <a:schemeClr val="lt1"/>
            </a:fillRef>
            <a:effectRef idx="0">
              <a:schemeClr val="dk1"/>
            </a:effectRef>
            <a:fontRef idx="minor">
              <a:schemeClr val="dk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sz="2400" b="1" dirty="0" err="1" smtClean="0">
                  <a:solidFill>
                    <a:schemeClr val="tx1"/>
                  </a:solidFill>
                </a:rPr>
                <a:t>Sadakat</a:t>
              </a:r>
              <a:endParaRPr lang="en-US" sz="2400" b="1" dirty="0">
                <a:solidFill>
                  <a:schemeClr val="tx1"/>
                </a:solidFill>
              </a:endParaRPr>
            </a:p>
          </p:txBody>
        </p:sp>
        <p:cxnSp>
          <p:nvCxnSpPr>
            <p:cNvPr id="16" name="9 Şekil"/>
            <p:cNvCxnSpPr>
              <a:stCxn id="11" idx="3"/>
              <a:endCxn id="13" idx="0"/>
            </p:cNvCxnSpPr>
            <p:nvPr/>
          </p:nvCxnSpPr>
          <p:spPr>
            <a:xfrm>
              <a:off x="3134566" y="2070227"/>
              <a:ext cx="1495541" cy="278653"/>
            </a:xfrm>
            <a:prstGeom prst="bentConnector2">
              <a:avLst/>
            </a:prstGeom>
            <a:ln>
              <a:tailEnd type="arrow"/>
            </a:ln>
          </p:spPr>
          <p:style>
            <a:lnRef idx="3">
              <a:schemeClr val="dk1"/>
            </a:lnRef>
            <a:fillRef idx="0">
              <a:schemeClr val="dk1"/>
            </a:fillRef>
            <a:effectRef idx="2">
              <a:schemeClr val="dk1"/>
            </a:effectRef>
            <a:fontRef idx="minor">
              <a:schemeClr val="tx1"/>
            </a:fontRef>
          </p:style>
        </p:cxnSp>
        <p:cxnSp>
          <p:nvCxnSpPr>
            <p:cNvPr id="17" name="11 Şekil"/>
            <p:cNvCxnSpPr>
              <a:stCxn id="12" idx="3"/>
              <a:endCxn id="13" idx="2"/>
            </p:cNvCxnSpPr>
            <p:nvPr/>
          </p:nvCxnSpPr>
          <p:spPr>
            <a:xfrm flipV="1">
              <a:off x="3129470" y="3212977"/>
              <a:ext cx="1500637" cy="300817"/>
            </a:xfrm>
            <a:prstGeom prst="bentConnector2">
              <a:avLst/>
            </a:prstGeom>
            <a:ln>
              <a:tailEnd type="arrow"/>
            </a:ln>
          </p:spPr>
          <p:style>
            <a:lnRef idx="3">
              <a:schemeClr val="dk1"/>
            </a:lnRef>
            <a:fillRef idx="0">
              <a:schemeClr val="dk1"/>
            </a:fillRef>
            <a:effectRef idx="2">
              <a:schemeClr val="dk1"/>
            </a:effectRef>
            <a:fontRef idx="minor">
              <a:schemeClr val="tx1"/>
            </a:fontRef>
          </p:style>
        </p:cxnSp>
        <p:cxnSp>
          <p:nvCxnSpPr>
            <p:cNvPr id="18" name="17 Düz Ok Bağlayıcısı"/>
            <p:cNvCxnSpPr>
              <a:stCxn id="14" idx="3"/>
              <a:endCxn id="15" idx="1"/>
            </p:cNvCxnSpPr>
            <p:nvPr/>
          </p:nvCxnSpPr>
          <p:spPr>
            <a:xfrm>
              <a:off x="9072361" y="2780928"/>
              <a:ext cx="1273888"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9" name="19 Düz Ok Bağlayıcısı"/>
            <p:cNvCxnSpPr>
              <a:stCxn id="13" idx="3"/>
              <a:endCxn id="14" idx="1"/>
            </p:cNvCxnSpPr>
            <p:nvPr/>
          </p:nvCxnSpPr>
          <p:spPr>
            <a:xfrm>
              <a:off x="5686225" y="2780928"/>
              <a:ext cx="1273884"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20" name="20 Metin kutusu"/>
            <p:cNvSpPr txBox="1"/>
            <p:nvPr/>
          </p:nvSpPr>
          <p:spPr>
            <a:xfrm>
              <a:off x="3422731" y="1710187"/>
              <a:ext cx="384267" cy="279024"/>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600" b="1" dirty="0" smtClean="0"/>
                <a:t>H</a:t>
              </a:r>
              <a:r>
                <a:rPr lang="en-GB" sz="1600" b="1" baseline="-25000" dirty="0" smtClean="0"/>
                <a:t>1</a:t>
              </a:r>
              <a:endParaRPr lang="tr-TR" sz="1600" b="1" dirty="0"/>
            </a:p>
          </p:txBody>
        </p:sp>
        <p:sp>
          <p:nvSpPr>
            <p:cNvPr id="21" name="21 Metin kutusu"/>
            <p:cNvSpPr txBox="1"/>
            <p:nvPr/>
          </p:nvSpPr>
          <p:spPr>
            <a:xfrm>
              <a:off x="3450086" y="3631329"/>
              <a:ext cx="384267" cy="279024"/>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600" b="1" dirty="0" smtClean="0"/>
                <a:t>H</a:t>
              </a:r>
              <a:r>
                <a:rPr lang="tr-TR" sz="1600" b="1" baseline="-25000" dirty="0" smtClean="0"/>
                <a:t>2</a:t>
              </a:r>
              <a:endParaRPr lang="tr-TR" sz="1600" b="1" dirty="0"/>
            </a:p>
          </p:txBody>
        </p:sp>
        <p:sp>
          <p:nvSpPr>
            <p:cNvPr id="22" name="24 Metin kutusu"/>
            <p:cNvSpPr txBox="1"/>
            <p:nvPr/>
          </p:nvSpPr>
          <p:spPr>
            <a:xfrm>
              <a:off x="5657430" y="2370366"/>
              <a:ext cx="382662" cy="279024"/>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600" b="1" dirty="0" smtClean="0"/>
                <a:t>H</a:t>
              </a:r>
              <a:r>
                <a:rPr lang="en-US" sz="1600" b="1" baseline="-25000" dirty="0" smtClean="0"/>
                <a:t>5</a:t>
              </a:r>
              <a:endParaRPr lang="tr-TR" sz="1600" b="1" dirty="0"/>
            </a:p>
          </p:txBody>
        </p:sp>
        <p:sp>
          <p:nvSpPr>
            <p:cNvPr id="23" name="25 Metin kutusu"/>
            <p:cNvSpPr txBox="1"/>
            <p:nvPr/>
          </p:nvSpPr>
          <p:spPr>
            <a:xfrm>
              <a:off x="9002532" y="2370366"/>
              <a:ext cx="382662" cy="279024"/>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600" b="1" dirty="0" smtClean="0"/>
                <a:t>H</a:t>
              </a:r>
              <a:r>
                <a:rPr lang="en-US" sz="1600" b="1" baseline="-25000" dirty="0" smtClean="0"/>
                <a:t>6</a:t>
              </a:r>
              <a:endParaRPr lang="tr-TR" sz="1600" b="1" dirty="0"/>
            </a:p>
          </p:txBody>
        </p:sp>
      </p:grpSp>
      <p:cxnSp>
        <p:nvCxnSpPr>
          <p:cNvPr id="42" name="9 Şekil"/>
          <p:cNvCxnSpPr>
            <a:endCxn id="14" idx="0"/>
          </p:cNvCxnSpPr>
          <p:nvPr/>
        </p:nvCxnSpPr>
        <p:spPr>
          <a:xfrm>
            <a:off x="1569493" y="2142699"/>
            <a:ext cx="5974953" cy="1084697"/>
          </a:xfrm>
          <a:prstGeom prst="bentConnector2">
            <a:avLst/>
          </a:prstGeom>
          <a:ln>
            <a:tailEnd type="arrow"/>
          </a:ln>
        </p:spPr>
        <p:style>
          <a:lnRef idx="3">
            <a:schemeClr val="dk1"/>
          </a:lnRef>
          <a:fillRef idx="0">
            <a:schemeClr val="dk1"/>
          </a:fillRef>
          <a:effectRef idx="2">
            <a:schemeClr val="dk1"/>
          </a:effectRef>
          <a:fontRef idx="minor">
            <a:schemeClr val="tx1"/>
          </a:fontRef>
        </p:style>
      </p:cxnSp>
      <p:cxnSp>
        <p:nvCxnSpPr>
          <p:cNvPr id="53" name="9 Şekil"/>
          <p:cNvCxnSpPr>
            <a:endCxn id="14" idx="2"/>
          </p:cNvCxnSpPr>
          <p:nvPr/>
        </p:nvCxnSpPr>
        <p:spPr>
          <a:xfrm flipV="1">
            <a:off x="1837764" y="4275848"/>
            <a:ext cx="5706682" cy="1156764"/>
          </a:xfrm>
          <a:prstGeom prst="bentConnector2">
            <a:avLst/>
          </a:prstGeom>
          <a:ln>
            <a:prstDash val="sysDash"/>
            <a:tailEnd type="arrow"/>
          </a:ln>
        </p:spPr>
        <p:style>
          <a:lnRef idx="3">
            <a:schemeClr val="dk1"/>
          </a:lnRef>
          <a:fillRef idx="0">
            <a:schemeClr val="dk1"/>
          </a:fillRef>
          <a:effectRef idx="2">
            <a:schemeClr val="dk1"/>
          </a:effectRef>
          <a:fontRef idx="minor">
            <a:schemeClr val="tx1"/>
          </a:fontRef>
        </p:style>
      </p:cxnSp>
      <p:cxnSp>
        <p:nvCxnSpPr>
          <p:cNvPr id="62" name="61 Düz Bağlayıcı"/>
          <p:cNvCxnSpPr>
            <a:endCxn id="11" idx="0"/>
          </p:cNvCxnSpPr>
          <p:nvPr/>
        </p:nvCxnSpPr>
        <p:spPr>
          <a:xfrm>
            <a:off x="1618995" y="2124635"/>
            <a:ext cx="486" cy="240431"/>
          </a:xfrm>
          <a:prstGeom prst="line">
            <a:avLst/>
          </a:prstGeom>
        </p:spPr>
        <p:style>
          <a:lnRef idx="3">
            <a:schemeClr val="dk1"/>
          </a:lnRef>
          <a:fillRef idx="0">
            <a:schemeClr val="dk1"/>
          </a:fillRef>
          <a:effectRef idx="2">
            <a:schemeClr val="dk1"/>
          </a:effectRef>
          <a:fontRef idx="minor">
            <a:schemeClr val="tx1"/>
          </a:fontRef>
        </p:style>
      </p:cxnSp>
      <p:cxnSp>
        <p:nvCxnSpPr>
          <p:cNvPr id="65" name="64 Düz Bağlayıcı"/>
          <p:cNvCxnSpPr/>
          <p:nvPr/>
        </p:nvCxnSpPr>
        <p:spPr>
          <a:xfrm flipH="1">
            <a:off x="1846729" y="5181600"/>
            <a:ext cx="2" cy="233082"/>
          </a:xfrm>
          <a:prstGeom prst="line">
            <a:avLst/>
          </a:prstGeom>
        </p:spPr>
        <p:style>
          <a:lnRef idx="3">
            <a:schemeClr val="dk1"/>
          </a:lnRef>
          <a:fillRef idx="0">
            <a:schemeClr val="dk1"/>
          </a:fillRef>
          <a:effectRef idx="2">
            <a:schemeClr val="dk1"/>
          </a:effectRef>
          <a:fontRef idx="minor">
            <a:schemeClr val="tx1"/>
          </a:fontRef>
        </p:style>
      </p:cxnSp>
      <p:sp>
        <p:nvSpPr>
          <p:cNvPr id="66" name="20 Metin kutusu"/>
          <p:cNvSpPr txBox="1"/>
          <p:nvPr/>
        </p:nvSpPr>
        <p:spPr>
          <a:xfrm>
            <a:off x="3442824" y="1654578"/>
            <a:ext cx="381836" cy="338554"/>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600" b="1" dirty="0" smtClean="0"/>
              <a:t>H</a:t>
            </a:r>
            <a:r>
              <a:rPr lang="en-GB" sz="1600" b="1" baseline="-25000" dirty="0" smtClean="0"/>
              <a:t>3</a:t>
            </a:r>
            <a:endParaRPr lang="tr-TR" sz="1600" b="1" dirty="0"/>
          </a:p>
        </p:txBody>
      </p:sp>
      <p:sp>
        <p:nvSpPr>
          <p:cNvPr id="67" name="20 Metin kutusu"/>
          <p:cNvSpPr txBox="1"/>
          <p:nvPr/>
        </p:nvSpPr>
        <p:spPr>
          <a:xfrm>
            <a:off x="3406966" y="5599049"/>
            <a:ext cx="381836" cy="338554"/>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600" b="1" dirty="0" smtClean="0"/>
              <a:t>H</a:t>
            </a:r>
            <a:r>
              <a:rPr lang="en-GB" sz="1600" b="1" baseline="-25000" dirty="0" smtClean="0"/>
              <a:t>4</a:t>
            </a:r>
            <a:endParaRPr lang="tr-TR" sz="1600" b="1" dirty="0"/>
          </a:p>
        </p:txBody>
      </p:sp>
      <p:sp>
        <p:nvSpPr>
          <p:cNvPr id="26" name="25 Başlık"/>
          <p:cNvSpPr>
            <a:spLocks noGrp="1"/>
          </p:cNvSpPr>
          <p:nvPr>
            <p:ph type="title"/>
          </p:nvPr>
        </p:nvSpPr>
        <p:spPr>
          <a:xfrm>
            <a:off x="1143000" y="322992"/>
            <a:ext cx="9875520" cy="1356360"/>
          </a:xfrm>
        </p:spPr>
        <p:txBody>
          <a:bodyPr/>
          <a:lstStyle/>
          <a:p>
            <a:r>
              <a:rPr lang="tr-TR" dirty="0" smtClean="0"/>
              <a:t>Bulgular – yapısal model</a:t>
            </a:r>
            <a:endParaRPr lang="en-US" dirty="0"/>
          </a:p>
        </p:txBody>
      </p:sp>
      <p:sp>
        <p:nvSpPr>
          <p:cNvPr id="29697" name="Rectangle 1"/>
          <p:cNvSpPr>
            <a:spLocks noChangeArrowheads="1"/>
          </p:cNvSpPr>
          <p:nvPr/>
        </p:nvSpPr>
        <p:spPr bwMode="auto">
          <a:xfrm>
            <a:off x="808522" y="5900074"/>
            <a:ext cx="8191666" cy="707886"/>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100" b="1" i="0" u="none" strike="noStrike" cap="none" normalizeH="0" baseline="0" dirty="0" smtClean="0">
                <a:ln>
                  <a:noFill/>
                </a:ln>
                <a:solidFill>
                  <a:schemeClr val="tx1"/>
                </a:solidFill>
                <a:effectLst/>
                <a:latin typeface="+mj-lt"/>
                <a:ea typeface="Times New Roman" pitchFamily="18" charset="0"/>
                <a:cs typeface="Times New Roman" pitchFamily="18" charset="0"/>
              </a:rPr>
              <a:t>Model uyum iyiliği değerleri: χ</a:t>
            </a:r>
            <a:r>
              <a:rPr kumimoji="0" lang="tr-TR" sz="1100" b="1" i="0" u="none" strike="noStrike" cap="none" normalizeH="0" baseline="30000" dirty="0" smtClean="0">
                <a:ln>
                  <a:noFill/>
                </a:ln>
                <a:solidFill>
                  <a:schemeClr val="tx1"/>
                </a:solidFill>
                <a:effectLst/>
                <a:latin typeface="+mj-lt"/>
                <a:ea typeface="Times New Roman" pitchFamily="18" charset="0"/>
                <a:cs typeface="Times New Roman" pitchFamily="18" charset="0"/>
              </a:rPr>
              <a:t>2 </a:t>
            </a:r>
            <a:r>
              <a:rPr kumimoji="0" lang="tr-TR" sz="1100" b="1" i="0" u="none" strike="noStrike" cap="none" normalizeH="0" baseline="0" dirty="0" smtClean="0">
                <a:ln>
                  <a:noFill/>
                </a:ln>
                <a:solidFill>
                  <a:schemeClr val="tx1"/>
                </a:solidFill>
                <a:effectLst/>
                <a:latin typeface="+mj-lt"/>
                <a:ea typeface="Times New Roman" pitchFamily="18" charset="0"/>
                <a:cs typeface="Times New Roman" pitchFamily="18" charset="0"/>
              </a:rPr>
              <a:t>= 752,51, p = ,00000, d.f. = 268, CFI = ,90, RMSEA = ,085 (%90 güven aralığı = ,078; ,092), SRMR = ,062</a:t>
            </a:r>
          </a:p>
          <a:p>
            <a:pPr marL="0" marR="0" lvl="0" indent="0" algn="l" defTabSz="914400" rtl="0" eaLnBrk="1" fontAlgn="base" latinLnBrk="0" hangingPunct="1">
              <a:lnSpc>
                <a:spcPct val="100000"/>
              </a:lnSpc>
              <a:spcBef>
                <a:spcPct val="0"/>
              </a:spcBef>
              <a:spcAft>
                <a:spcPct val="0"/>
              </a:spcAft>
              <a:buClrTx/>
              <a:buSzTx/>
              <a:buFontTx/>
              <a:buNone/>
              <a:tabLst/>
            </a:pPr>
            <a:r>
              <a:rPr lang="tr-TR" sz="1100" b="1" dirty="0" smtClean="0">
                <a:latin typeface="+mj-lt"/>
                <a:cs typeface="Times New Roman" pitchFamily="18" charset="0"/>
              </a:rPr>
              <a:t>*p&lt;0,05</a:t>
            </a:r>
            <a:endParaRPr kumimoji="0" lang="en-US" sz="1100" b="1" i="0" u="none" strike="noStrike" cap="none" normalizeH="0" baseline="0" dirty="0" smtClean="0">
              <a:ln>
                <a:noFill/>
              </a:ln>
              <a:solidFill>
                <a:schemeClr val="tx1"/>
              </a:solidFill>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Arial" pitchFamily="34" charset="0"/>
              <a:cs typeface="Arial" pitchFamily="34" charset="0"/>
            </a:endParaRPr>
          </a:p>
        </p:txBody>
      </p:sp>
      <p:sp>
        <p:nvSpPr>
          <p:cNvPr id="30" name="29 Metin kutusu"/>
          <p:cNvSpPr txBox="1"/>
          <p:nvPr/>
        </p:nvSpPr>
        <p:spPr>
          <a:xfrm>
            <a:off x="3320275" y="2454443"/>
            <a:ext cx="1159869" cy="338554"/>
          </a:xfrm>
          <a:prstGeom prst="rect">
            <a:avLst/>
          </a:prstGeom>
          <a:noFill/>
        </p:spPr>
        <p:txBody>
          <a:bodyPr wrap="none" rtlCol="0">
            <a:spAutoFit/>
          </a:bodyPr>
          <a:lstStyle/>
          <a:p>
            <a:r>
              <a:rPr lang="tr-TR" sz="1600" dirty="0" smtClean="0"/>
              <a:t>0</a:t>
            </a:r>
            <a:r>
              <a:rPr lang="en-US" sz="1600" dirty="0" smtClean="0"/>
              <a:t>,50*</a:t>
            </a:r>
            <a:r>
              <a:rPr lang="tr-TR" sz="1600" dirty="0" smtClean="0"/>
              <a:t> (5,74)</a:t>
            </a:r>
            <a:endParaRPr lang="en-US" sz="1600" dirty="0"/>
          </a:p>
        </p:txBody>
      </p:sp>
      <p:sp>
        <p:nvSpPr>
          <p:cNvPr id="31" name="30 Metin kutusu"/>
          <p:cNvSpPr txBox="1"/>
          <p:nvPr/>
        </p:nvSpPr>
        <p:spPr>
          <a:xfrm>
            <a:off x="3365098" y="4749407"/>
            <a:ext cx="1191929" cy="338554"/>
          </a:xfrm>
          <a:prstGeom prst="rect">
            <a:avLst/>
          </a:prstGeom>
          <a:noFill/>
        </p:spPr>
        <p:txBody>
          <a:bodyPr wrap="none" rtlCol="0">
            <a:spAutoFit/>
          </a:bodyPr>
          <a:lstStyle/>
          <a:p>
            <a:r>
              <a:rPr lang="tr-TR" sz="1600" dirty="0" smtClean="0"/>
              <a:t>0</a:t>
            </a:r>
            <a:r>
              <a:rPr lang="en-US" sz="1600" dirty="0" smtClean="0"/>
              <a:t>,22*</a:t>
            </a:r>
            <a:r>
              <a:rPr lang="tr-TR" sz="1600" dirty="0" smtClean="0"/>
              <a:t> (2,96)</a:t>
            </a:r>
            <a:endParaRPr lang="en-US" sz="1600" dirty="0"/>
          </a:p>
        </p:txBody>
      </p:sp>
      <p:sp>
        <p:nvSpPr>
          <p:cNvPr id="32" name="31 Metin kutusu"/>
          <p:cNvSpPr txBox="1"/>
          <p:nvPr/>
        </p:nvSpPr>
        <p:spPr>
          <a:xfrm>
            <a:off x="3861774" y="1683477"/>
            <a:ext cx="1287532" cy="338554"/>
          </a:xfrm>
          <a:prstGeom prst="rect">
            <a:avLst/>
          </a:prstGeom>
          <a:noFill/>
        </p:spPr>
        <p:txBody>
          <a:bodyPr wrap="none" rtlCol="0">
            <a:spAutoFit/>
          </a:bodyPr>
          <a:lstStyle/>
          <a:p>
            <a:r>
              <a:rPr lang="tr-TR" sz="1600" dirty="0" smtClean="0"/>
              <a:t>0</a:t>
            </a:r>
            <a:r>
              <a:rPr lang="en-US" sz="1600" dirty="0" smtClean="0"/>
              <a:t>,44*</a:t>
            </a:r>
            <a:r>
              <a:rPr lang="tr-TR" sz="1600" dirty="0" smtClean="0"/>
              <a:t> (4,94)  </a:t>
            </a:r>
            <a:endParaRPr lang="en-US" sz="1600" dirty="0"/>
          </a:p>
        </p:txBody>
      </p:sp>
      <p:sp>
        <p:nvSpPr>
          <p:cNvPr id="33" name="32 Metin kutusu"/>
          <p:cNvSpPr txBox="1"/>
          <p:nvPr/>
        </p:nvSpPr>
        <p:spPr>
          <a:xfrm>
            <a:off x="3972968" y="5583124"/>
            <a:ext cx="1191352" cy="338554"/>
          </a:xfrm>
          <a:prstGeom prst="rect">
            <a:avLst/>
          </a:prstGeom>
          <a:noFill/>
        </p:spPr>
        <p:txBody>
          <a:bodyPr wrap="none" rtlCol="0">
            <a:spAutoFit/>
          </a:bodyPr>
          <a:lstStyle/>
          <a:p>
            <a:r>
              <a:rPr lang="en-US" sz="1600" dirty="0" smtClean="0">
                <a:solidFill>
                  <a:srgbClr val="FF0000"/>
                </a:solidFill>
              </a:rPr>
              <a:t>-</a:t>
            </a:r>
            <a:r>
              <a:rPr lang="tr-TR" sz="1600" dirty="0" smtClean="0">
                <a:solidFill>
                  <a:srgbClr val="FF0000"/>
                </a:solidFill>
              </a:rPr>
              <a:t>0</a:t>
            </a:r>
            <a:r>
              <a:rPr lang="en-US" sz="1600" dirty="0" smtClean="0">
                <a:solidFill>
                  <a:srgbClr val="FF0000"/>
                </a:solidFill>
              </a:rPr>
              <a:t>,09</a:t>
            </a:r>
            <a:r>
              <a:rPr lang="tr-TR" sz="1600" dirty="0" smtClean="0">
                <a:solidFill>
                  <a:srgbClr val="FF0000"/>
                </a:solidFill>
              </a:rPr>
              <a:t> (-1,33)</a:t>
            </a:r>
            <a:endParaRPr lang="en-US" sz="1600" dirty="0">
              <a:solidFill>
                <a:srgbClr val="FF0000"/>
              </a:solidFill>
            </a:endParaRPr>
          </a:p>
        </p:txBody>
      </p:sp>
      <p:sp>
        <p:nvSpPr>
          <p:cNvPr id="34" name="33 Metin kutusu"/>
          <p:cNvSpPr txBox="1"/>
          <p:nvPr/>
        </p:nvSpPr>
        <p:spPr>
          <a:xfrm>
            <a:off x="5429655" y="3260602"/>
            <a:ext cx="1152303" cy="338554"/>
          </a:xfrm>
          <a:prstGeom prst="rect">
            <a:avLst/>
          </a:prstGeom>
          <a:noFill/>
        </p:spPr>
        <p:txBody>
          <a:bodyPr wrap="none" rtlCol="0">
            <a:spAutoFit/>
          </a:bodyPr>
          <a:lstStyle/>
          <a:p>
            <a:r>
              <a:rPr lang="tr-TR" sz="1600" dirty="0" smtClean="0"/>
              <a:t>0</a:t>
            </a:r>
            <a:r>
              <a:rPr lang="en-US" sz="1600" dirty="0" smtClean="0"/>
              <a:t>,32*</a:t>
            </a:r>
            <a:r>
              <a:rPr lang="tr-TR" sz="1600" dirty="0" smtClean="0"/>
              <a:t> (3,67)</a:t>
            </a:r>
            <a:endParaRPr lang="en-US" sz="1600" dirty="0"/>
          </a:p>
        </p:txBody>
      </p:sp>
      <p:sp>
        <p:nvSpPr>
          <p:cNvPr id="36" name="35 Dikdörtgen"/>
          <p:cNvSpPr/>
          <p:nvPr/>
        </p:nvSpPr>
        <p:spPr>
          <a:xfrm>
            <a:off x="8803447" y="3244334"/>
            <a:ext cx="1183144" cy="338554"/>
          </a:xfrm>
          <a:prstGeom prst="rect">
            <a:avLst/>
          </a:prstGeom>
        </p:spPr>
        <p:txBody>
          <a:bodyPr wrap="none">
            <a:spAutoFit/>
          </a:bodyPr>
          <a:lstStyle/>
          <a:p>
            <a:r>
              <a:rPr lang="tr-TR" sz="1600" dirty="0" smtClean="0"/>
              <a:t>0</a:t>
            </a:r>
            <a:r>
              <a:rPr lang="en-US" sz="1600" dirty="0" smtClean="0"/>
              <a:t>,7</a:t>
            </a:r>
            <a:r>
              <a:rPr lang="tr-TR" sz="1600" dirty="0" smtClean="0"/>
              <a:t>4</a:t>
            </a:r>
            <a:r>
              <a:rPr lang="en-US" sz="1600" dirty="0" smtClean="0"/>
              <a:t>*</a:t>
            </a:r>
            <a:r>
              <a:rPr lang="tr-TR" sz="1600" dirty="0" smtClean="0"/>
              <a:t> (8,99)</a:t>
            </a:r>
            <a:endParaRPr lang="en-US" sz="1600" dirty="0"/>
          </a:p>
        </p:txBody>
      </p:sp>
      <p:sp>
        <p:nvSpPr>
          <p:cNvPr id="35" name="34 Metin kutusu"/>
          <p:cNvSpPr txBox="1"/>
          <p:nvPr/>
        </p:nvSpPr>
        <p:spPr>
          <a:xfrm>
            <a:off x="914409" y="6305262"/>
            <a:ext cx="1856919" cy="276999"/>
          </a:xfrm>
          <a:prstGeom prst="rect">
            <a:avLst/>
          </a:prstGeom>
          <a:noFill/>
        </p:spPr>
        <p:txBody>
          <a:bodyPr wrap="none" rtlCol="0">
            <a:spAutoFit/>
          </a:bodyPr>
          <a:lstStyle/>
          <a:p>
            <a:r>
              <a:rPr lang="tr-TR" sz="1200" dirty="0" smtClean="0"/>
              <a:t>Aykol, Aksatan, Sel &amp; İpek </a:t>
            </a:r>
            <a:endParaRPr lang="tr-TR" sz="1200" dirty="0"/>
          </a:p>
        </p:txBody>
      </p:sp>
    </p:spTree>
    <p:extLst>
      <p:ext uri="{BB962C8B-B14F-4D97-AF65-F5344CB8AC3E}">
        <p14:creationId xmlns:p14="http://schemas.microsoft.com/office/powerpoint/2010/main" xmlns="" val="32184947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10. Sonuç </a:t>
            </a:r>
            <a:endParaRPr lang="tr-TR" dirty="0"/>
          </a:p>
        </p:txBody>
      </p:sp>
      <p:sp>
        <p:nvSpPr>
          <p:cNvPr id="3" name="2 İçerik Yer Tutucusu"/>
          <p:cNvSpPr>
            <a:spLocks noGrp="1"/>
          </p:cNvSpPr>
          <p:nvPr>
            <p:ph sz="half" idx="1"/>
          </p:nvPr>
        </p:nvSpPr>
        <p:spPr/>
        <p:txBody>
          <a:bodyPr/>
          <a:lstStyle/>
          <a:p>
            <a:pPr algn="just"/>
            <a:r>
              <a:rPr lang="tr-TR" dirty="0" smtClean="0">
                <a:solidFill>
                  <a:schemeClr val="tx1"/>
                </a:solidFill>
              </a:rPr>
              <a:t>Kültürel miras ziyareti deneyiminin iki önemli boyutu olan eğitim ve kaçış, ziyaretçilerin akış yaşamasını kolaylaştırmaktadır. </a:t>
            </a:r>
          </a:p>
          <a:p>
            <a:r>
              <a:rPr lang="tr-TR" dirty="0" smtClean="0">
                <a:solidFill>
                  <a:schemeClr val="tx1"/>
                </a:solidFill>
              </a:rPr>
              <a:t>Eğitim aynı zamanda ziyaretçi memnuniyetini de arttırmaktadır.</a:t>
            </a:r>
          </a:p>
          <a:p>
            <a:r>
              <a:rPr lang="tr-TR" dirty="0" smtClean="0">
                <a:solidFill>
                  <a:schemeClr val="tx1"/>
                </a:solidFill>
              </a:rPr>
              <a:t>Akış, ziyaretçilerin memnuniyetine katkıda bulunmaktadır. </a:t>
            </a:r>
          </a:p>
          <a:p>
            <a:r>
              <a:rPr lang="tr-TR" dirty="0" smtClean="0">
                <a:solidFill>
                  <a:schemeClr val="tx1"/>
                </a:solidFill>
              </a:rPr>
              <a:t>Memnuniyet ziyaretçi sadakatini yükseltmektedir. </a:t>
            </a:r>
            <a:endParaRPr lang="en-US" dirty="0" smtClean="0">
              <a:solidFill>
                <a:schemeClr val="tx1"/>
              </a:solidFill>
            </a:endParaRPr>
          </a:p>
          <a:p>
            <a:pPr algn="just"/>
            <a:endParaRPr lang="en-US" dirty="0" smtClean="0">
              <a:solidFill>
                <a:schemeClr val="tx1"/>
              </a:solidFill>
            </a:endParaRPr>
          </a:p>
          <a:p>
            <a:endParaRPr lang="tr-TR" dirty="0">
              <a:solidFill>
                <a:schemeClr val="tx1"/>
              </a:solidFill>
            </a:endParaRPr>
          </a:p>
        </p:txBody>
      </p:sp>
      <p:sp>
        <p:nvSpPr>
          <p:cNvPr id="5" name="4 İçerik Yer Tutucusu"/>
          <p:cNvSpPr>
            <a:spLocks noGrp="1"/>
          </p:cNvSpPr>
          <p:nvPr>
            <p:ph sz="half" idx="2"/>
          </p:nvPr>
        </p:nvSpPr>
        <p:spPr/>
        <p:txBody>
          <a:bodyPr/>
          <a:lstStyle/>
          <a:p>
            <a:r>
              <a:rPr lang="tr-TR" b="1" dirty="0" smtClean="0">
                <a:solidFill>
                  <a:schemeClr val="accent1">
                    <a:lumMod val="75000"/>
                  </a:schemeClr>
                </a:solidFill>
              </a:rPr>
              <a:t>Çalışmanın katkıları </a:t>
            </a:r>
          </a:p>
          <a:p>
            <a:pPr lvl="1"/>
            <a:r>
              <a:rPr lang="tr-TR" dirty="0" smtClean="0">
                <a:solidFill>
                  <a:schemeClr val="tx1"/>
                </a:solidFill>
              </a:rPr>
              <a:t>Kültürel miras ziyareti bağlamında, tüketici deneyiminin akış üzerindeki etkilerinin araştırılması </a:t>
            </a:r>
          </a:p>
          <a:p>
            <a:pPr lvl="1"/>
            <a:r>
              <a:rPr lang="tr-TR" dirty="0" smtClean="0">
                <a:solidFill>
                  <a:schemeClr val="tx1"/>
                </a:solidFill>
              </a:rPr>
              <a:t>Ziyaretçi deneyimi, akış, memnuniyet ve sadakat arasındaki ilişkilerin bir kavramsal model içinde test edilmesi </a:t>
            </a:r>
          </a:p>
          <a:p>
            <a:endParaRPr lang="tr-TR" dirty="0">
              <a:solidFill>
                <a:schemeClr val="tx1"/>
              </a:solidFill>
            </a:endParaRPr>
          </a:p>
        </p:txBody>
      </p:sp>
      <p:sp>
        <p:nvSpPr>
          <p:cNvPr id="4" name="3 Slayt Numarası Yer Tutucusu"/>
          <p:cNvSpPr>
            <a:spLocks noGrp="1"/>
          </p:cNvSpPr>
          <p:nvPr>
            <p:ph type="sldNum" sz="quarter" idx="12"/>
          </p:nvPr>
        </p:nvSpPr>
        <p:spPr/>
        <p:txBody>
          <a:bodyPr/>
          <a:lstStyle/>
          <a:p>
            <a:fld id="{4FAB73BC-B049-4115-A692-8D63A059BFB8}" type="slidenum">
              <a:rPr lang="en-US" smtClean="0"/>
              <a:pPr/>
              <a:t>13</a:t>
            </a:fld>
            <a:endParaRPr lang="en-US" dirty="0"/>
          </a:p>
        </p:txBody>
      </p:sp>
      <p:sp>
        <p:nvSpPr>
          <p:cNvPr id="6" name="Altbilgi Yer Tutucusu 6"/>
          <p:cNvSpPr>
            <a:spLocks noGrp="1"/>
          </p:cNvSpPr>
          <p:nvPr>
            <p:ph type="ftr" sz="quarter" idx="11"/>
          </p:nvPr>
        </p:nvSpPr>
        <p:spPr>
          <a:xfrm>
            <a:off x="3949148" y="6223828"/>
            <a:ext cx="4717774" cy="365125"/>
          </a:xfrm>
        </p:spPr>
        <p:txBody>
          <a:bodyPr/>
          <a:lstStyle/>
          <a:p>
            <a:r>
              <a:rPr lang="tr-TR" smtClean="0">
                <a:solidFill>
                  <a:schemeClr val="accent6">
                    <a:lumMod val="50000"/>
                  </a:schemeClr>
                </a:solidFill>
              </a:rPr>
              <a:t>Kültürel Miras Ziyaretinde Akış </a:t>
            </a:r>
            <a:endParaRPr lang="tr-TR" dirty="0">
              <a:solidFill>
                <a:schemeClr val="accent6">
                  <a:lumMod val="50000"/>
                </a:schemeClr>
              </a:solidFill>
            </a:endParaRPr>
          </a:p>
        </p:txBody>
      </p:sp>
      <p:sp>
        <p:nvSpPr>
          <p:cNvPr id="7" name="6 Metin kutusu"/>
          <p:cNvSpPr txBox="1"/>
          <p:nvPr/>
        </p:nvSpPr>
        <p:spPr>
          <a:xfrm>
            <a:off x="914409" y="6264318"/>
            <a:ext cx="1856919" cy="276999"/>
          </a:xfrm>
          <a:prstGeom prst="rect">
            <a:avLst/>
          </a:prstGeom>
          <a:noFill/>
        </p:spPr>
        <p:txBody>
          <a:bodyPr wrap="none" rtlCol="0">
            <a:spAutoFit/>
          </a:bodyPr>
          <a:lstStyle/>
          <a:p>
            <a:r>
              <a:rPr lang="tr-TR" sz="1200" dirty="0" smtClean="0"/>
              <a:t>Aykol, Aksatan, Sel &amp; İpek </a:t>
            </a:r>
            <a:endParaRPr lang="tr-TR" sz="12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11. Yöneticiler için öneriler </a:t>
            </a:r>
            <a:endParaRPr lang="tr-TR" dirty="0"/>
          </a:p>
        </p:txBody>
      </p:sp>
      <p:sp>
        <p:nvSpPr>
          <p:cNvPr id="3" name="2 İçerik Yer Tutucusu"/>
          <p:cNvSpPr>
            <a:spLocks noGrp="1"/>
          </p:cNvSpPr>
          <p:nvPr>
            <p:ph sz="half" idx="1"/>
          </p:nvPr>
        </p:nvSpPr>
        <p:spPr/>
        <p:txBody>
          <a:bodyPr>
            <a:normAutofit lnSpcReduction="10000"/>
          </a:bodyPr>
          <a:lstStyle/>
          <a:p>
            <a:r>
              <a:rPr lang="tr-TR" dirty="0" smtClean="0">
                <a:solidFill>
                  <a:schemeClr val="tx1"/>
                </a:solidFill>
              </a:rPr>
              <a:t>Ziyaretçilerin akış yaşamasını kolaylaştırmak ve ziyaretçi memnuniyetini arttırmak için </a:t>
            </a:r>
            <a:r>
              <a:rPr lang="tr-TR" b="1" dirty="0" smtClean="0">
                <a:solidFill>
                  <a:schemeClr val="tx1"/>
                </a:solidFill>
              </a:rPr>
              <a:t>eğitim ve kaçış deneyimlerinin zenginleştirilmesi</a:t>
            </a:r>
            <a:r>
              <a:rPr lang="tr-TR" dirty="0" smtClean="0">
                <a:solidFill>
                  <a:schemeClr val="tx1"/>
                </a:solidFill>
              </a:rPr>
              <a:t> </a:t>
            </a:r>
          </a:p>
          <a:p>
            <a:endParaRPr lang="en-US" dirty="0" smtClean="0">
              <a:solidFill>
                <a:schemeClr val="tx1"/>
              </a:solidFill>
            </a:endParaRPr>
          </a:p>
          <a:p>
            <a:endParaRPr lang="tr-TR" dirty="0">
              <a:solidFill>
                <a:schemeClr val="tx1"/>
              </a:solidFill>
            </a:endParaRPr>
          </a:p>
        </p:txBody>
      </p:sp>
      <p:sp>
        <p:nvSpPr>
          <p:cNvPr id="4" name="3 İçerik Yer Tutucusu"/>
          <p:cNvSpPr>
            <a:spLocks noGrp="1"/>
          </p:cNvSpPr>
          <p:nvPr>
            <p:ph sz="half" idx="2"/>
          </p:nvPr>
        </p:nvSpPr>
        <p:spPr/>
        <p:txBody>
          <a:bodyPr>
            <a:normAutofit lnSpcReduction="10000"/>
          </a:bodyPr>
          <a:lstStyle/>
          <a:p>
            <a:r>
              <a:rPr lang="tr-TR" b="1" dirty="0" smtClean="0">
                <a:solidFill>
                  <a:schemeClr val="accent1">
                    <a:lumMod val="75000"/>
                  </a:schemeClr>
                </a:solidFill>
              </a:rPr>
              <a:t>Eğitim</a:t>
            </a:r>
            <a:r>
              <a:rPr lang="tr-TR" b="1" dirty="0" smtClean="0">
                <a:solidFill>
                  <a:schemeClr val="tx1"/>
                </a:solidFill>
              </a:rPr>
              <a:t> </a:t>
            </a:r>
          </a:p>
          <a:p>
            <a:pPr lvl="1"/>
            <a:r>
              <a:rPr lang="tr-TR" dirty="0" smtClean="0">
                <a:solidFill>
                  <a:schemeClr val="tx1"/>
                </a:solidFill>
              </a:rPr>
              <a:t>Ziyaret öncesinde destinasyon tanıtım sitesine kültürel miras</a:t>
            </a:r>
            <a:r>
              <a:rPr lang="en-US" dirty="0" smtClean="0">
                <a:solidFill>
                  <a:schemeClr val="tx1"/>
                </a:solidFill>
              </a:rPr>
              <a:t> </a:t>
            </a:r>
            <a:r>
              <a:rPr lang="tr-TR" dirty="0" smtClean="0">
                <a:solidFill>
                  <a:schemeClr val="tx1"/>
                </a:solidFill>
              </a:rPr>
              <a:t>alanı ile ilgili tanıtım videoları veya ücretsiz</a:t>
            </a:r>
            <a:r>
              <a:rPr lang="en-US" dirty="0" smtClean="0">
                <a:solidFill>
                  <a:schemeClr val="tx1"/>
                </a:solidFill>
              </a:rPr>
              <a:t> </a:t>
            </a:r>
            <a:r>
              <a:rPr lang="tr-TR" dirty="0" smtClean="0">
                <a:solidFill>
                  <a:schemeClr val="tx1"/>
                </a:solidFill>
              </a:rPr>
              <a:t>seyahat rehberleri yüklen</a:t>
            </a:r>
            <a:r>
              <a:rPr lang="en-US" dirty="0" err="1" smtClean="0">
                <a:solidFill>
                  <a:schemeClr val="tx1"/>
                </a:solidFill>
              </a:rPr>
              <a:t>mesi</a:t>
            </a:r>
            <a:endParaRPr lang="en-US" dirty="0" smtClean="0">
              <a:solidFill>
                <a:schemeClr val="tx1"/>
              </a:solidFill>
            </a:endParaRPr>
          </a:p>
          <a:p>
            <a:pPr lvl="1"/>
            <a:r>
              <a:rPr lang="tr-TR" dirty="0" smtClean="0">
                <a:solidFill>
                  <a:schemeClr val="tx1"/>
                </a:solidFill>
              </a:rPr>
              <a:t>Ziyaret sırasında b</a:t>
            </a:r>
            <a:r>
              <a:rPr lang="en-US" dirty="0" err="1" smtClean="0">
                <a:solidFill>
                  <a:schemeClr val="tx1"/>
                </a:solidFill>
              </a:rPr>
              <a:t>roşürler</a:t>
            </a:r>
            <a:r>
              <a:rPr lang="en-US" dirty="0" smtClean="0">
                <a:solidFill>
                  <a:schemeClr val="tx1"/>
                </a:solidFill>
              </a:rPr>
              <a:t>, podcast </a:t>
            </a:r>
            <a:r>
              <a:rPr lang="en-US" dirty="0" err="1" smtClean="0">
                <a:solidFill>
                  <a:schemeClr val="tx1"/>
                </a:solidFill>
              </a:rPr>
              <a:t>sistemleri</a:t>
            </a:r>
            <a:r>
              <a:rPr lang="en-US" dirty="0" smtClean="0">
                <a:solidFill>
                  <a:schemeClr val="tx1"/>
                </a:solidFill>
              </a:rPr>
              <a:t>, </a:t>
            </a:r>
            <a:r>
              <a:rPr lang="en-US" dirty="0" err="1" smtClean="0">
                <a:solidFill>
                  <a:schemeClr val="tx1"/>
                </a:solidFill>
              </a:rPr>
              <a:t>levhalar</a:t>
            </a:r>
            <a:r>
              <a:rPr lang="en-US" dirty="0" smtClean="0">
                <a:solidFill>
                  <a:schemeClr val="tx1"/>
                </a:solidFill>
              </a:rPr>
              <a:t>, </a:t>
            </a:r>
            <a:r>
              <a:rPr lang="en-US" dirty="0" err="1" smtClean="0">
                <a:solidFill>
                  <a:schemeClr val="tx1"/>
                </a:solidFill>
              </a:rPr>
              <a:t>dijital</a:t>
            </a:r>
            <a:r>
              <a:rPr lang="en-US" dirty="0" smtClean="0">
                <a:solidFill>
                  <a:schemeClr val="tx1"/>
                </a:solidFill>
              </a:rPr>
              <a:t> </a:t>
            </a:r>
            <a:r>
              <a:rPr lang="en-US" dirty="0" err="1" smtClean="0">
                <a:solidFill>
                  <a:schemeClr val="tx1"/>
                </a:solidFill>
              </a:rPr>
              <a:t>bilgi</a:t>
            </a:r>
            <a:r>
              <a:rPr lang="en-US" dirty="0" smtClean="0">
                <a:solidFill>
                  <a:schemeClr val="tx1"/>
                </a:solidFill>
              </a:rPr>
              <a:t> </a:t>
            </a:r>
            <a:r>
              <a:rPr lang="en-US" dirty="0" err="1" smtClean="0">
                <a:solidFill>
                  <a:schemeClr val="tx1"/>
                </a:solidFill>
              </a:rPr>
              <a:t>ekranlarının</a:t>
            </a:r>
            <a:r>
              <a:rPr lang="en-US" dirty="0" smtClean="0">
                <a:solidFill>
                  <a:schemeClr val="tx1"/>
                </a:solidFill>
              </a:rPr>
              <a:t> </a:t>
            </a:r>
            <a:r>
              <a:rPr lang="en-US" dirty="0" err="1" smtClean="0">
                <a:solidFill>
                  <a:schemeClr val="tx1"/>
                </a:solidFill>
              </a:rPr>
              <a:t>ziyaretçilerin</a:t>
            </a:r>
            <a:r>
              <a:rPr lang="en-US" dirty="0" smtClean="0">
                <a:solidFill>
                  <a:schemeClr val="tx1"/>
                </a:solidFill>
              </a:rPr>
              <a:t> </a:t>
            </a:r>
            <a:r>
              <a:rPr lang="en-US" dirty="0" err="1" smtClean="0">
                <a:solidFill>
                  <a:schemeClr val="tx1"/>
                </a:solidFill>
              </a:rPr>
              <a:t>ulaşabileceği</a:t>
            </a:r>
            <a:r>
              <a:rPr lang="en-US" dirty="0" smtClean="0">
                <a:solidFill>
                  <a:schemeClr val="tx1"/>
                </a:solidFill>
              </a:rPr>
              <a:t> </a:t>
            </a:r>
            <a:r>
              <a:rPr lang="en-US" dirty="0" err="1" smtClean="0">
                <a:solidFill>
                  <a:schemeClr val="tx1"/>
                </a:solidFill>
              </a:rPr>
              <a:t>noktalara</a:t>
            </a:r>
            <a:r>
              <a:rPr lang="en-US" dirty="0" smtClean="0">
                <a:solidFill>
                  <a:schemeClr val="tx1"/>
                </a:solidFill>
              </a:rPr>
              <a:t> </a:t>
            </a:r>
            <a:r>
              <a:rPr lang="en-US" dirty="0" err="1" smtClean="0">
                <a:solidFill>
                  <a:schemeClr val="tx1"/>
                </a:solidFill>
              </a:rPr>
              <a:t>konulması</a:t>
            </a:r>
            <a:endParaRPr lang="en-US" dirty="0" smtClean="0">
              <a:solidFill>
                <a:schemeClr val="tx1"/>
              </a:solidFill>
            </a:endParaRPr>
          </a:p>
          <a:p>
            <a:pPr lvl="1"/>
            <a:r>
              <a:rPr lang="en-US" dirty="0" err="1" smtClean="0">
                <a:solidFill>
                  <a:schemeClr val="tx1"/>
                </a:solidFill>
              </a:rPr>
              <a:t>Kültürel</a:t>
            </a:r>
            <a:r>
              <a:rPr lang="en-US" dirty="0" smtClean="0">
                <a:solidFill>
                  <a:schemeClr val="tx1"/>
                </a:solidFill>
              </a:rPr>
              <a:t> </a:t>
            </a:r>
            <a:r>
              <a:rPr lang="tr-TR" dirty="0" smtClean="0">
                <a:solidFill>
                  <a:schemeClr val="tx1"/>
                </a:solidFill>
              </a:rPr>
              <a:t>miras alanı içinde belirli yerlerde, ücretsiz rehberler</a:t>
            </a:r>
            <a:r>
              <a:rPr lang="en-US" dirty="0" smtClean="0">
                <a:solidFill>
                  <a:schemeClr val="tx1"/>
                </a:solidFill>
              </a:rPr>
              <a:t>in</a:t>
            </a:r>
            <a:r>
              <a:rPr lang="tr-TR" dirty="0" smtClean="0">
                <a:solidFill>
                  <a:schemeClr val="tx1"/>
                </a:solidFill>
              </a:rPr>
              <a:t> eğitim hizmetini üstlen</a:t>
            </a:r>
            <a:r>
              <a:rPr lang="en-US" dirty="0" err="1" smtClean="0">
                <a:solidFill>
                  <a:schemeClr val="tx1"/>
                </a:solidFill>
              </a:rPr>
              <a:t>mesi</a:t>
            </a:r>
            <a:r>
              <a:rPr lang="tr-TR" dirty="0" smtClean="0">
                <a:solidFill>
                  <a:schemeClr val="tx1"/>
                </a:solidFill>
              </a:rPr>
              <a:t> veya profesyonel oyuncularla dönem canlandırmaları yapıl</a:t>
            </a:r>
            <a:r>
              <a:rPr lang="en-US" dirty="0" err="1" smtClean="0">
                <a:solidFill>
                  <a:schemeClr val="tx1"/>
                </a:solidFill>
              </a:rPr>
              <a:t>ması</a:t>
            </a:r>
            <a:endParaRPr lang="en-US" dirty="0" smtClean="0">
              <a:solidFill>
                <a:schemeClr val="tx1"/>
              </a:solidFill>
            </a:endParaRPr>
          </a:p>
          <a:p>
            <a:endParaRPr lang="tr-TR" b="1" dirty="0" smtClean="0">
              <a:solidFill>
                <a:schemeClr val="tx1"/>
              </a:solidFill>
            </a:endParaRPr>
          </a:p>
          <a:p>
            <a:pPr lvl="1"/>
            <a:endParaRPr lang="tr-TR" dirty="0">
              <a:solidFill>
                <a:schemeClr val="tx1"/>
              </a:solidFill>
            </a:endParaRPr>
          </a:p>
        </p:txBody>
      </p:sp>
      <p:sp>
        <p:nvSpPr>
          <p:cNvPr id="5" name="4 Slayt Numarası Yer Tutucusu"/>
          <p:cNvSpPr>
            <a:spLocks noGrp="1"/>
          </p:cNvSpPr>
          <p:nvPr>
            <p:ph type="sldNum" sz="quarter" idx="12"/>
          </p:nvPr>
        </p:nvSpPr>
        <p:spPr/>
        <p:txBody>
          <a:bodyPr/>
          <a:lstStyle/>
          <a:p>
            <a:fld id="{4FAB73BC-B049-4115-A692-8D63A059BFB8}" type="slidenum">
              <a:rPr lang="en-US" smtClean="0"/>
              <a:pPr/>
              <a:t>14</a:t>
            </a:fld>
            <a:endParaRPr lang="en-US" dirty="0"/>
          </a:p>
        </p:txBody>
      </p:sp>
      <p:sp>
        <p:nvSpPr>
          <p:cNvPr id="6" name="Altbilgi Yer Tutucusu 6"/>
          <p:cNvSpPr>
            <a:spLocks noGrp="1"/>
          </p:cNvSpPr>
          <p:nvPr>
            <p:ph type="ftr" sz="quarter" idx="11"/>
          </p:nvPr>
        </p:nvSpPr>
        <p:spPr>
          <a:xfrm>
            <a:off x="3949148" y="6223828"/>
            <a:ext cx="4717774" cy="365125"/>
          </a:xfrm>
        </p:spPr>
        <p:txBody>
          <a:bodyPr/>
          <a:lstStyle/>
          <a:p>
            <a:r>
              <a:rPr lang="tr-TR" smtClean="0">
                <a:solidFill>
                  <a:schemeClr val="accent6">
                    <a:lumMod val="50000"/>
                  </a:schemeClr>
                </a:solidFill>
              </a:rPr>
              <a:t>Kültürel Miras Ziyaretinde Akış </a:t>
            </a:r>
            <a:endParaRPr lang="tr-TR" dirty="0">
              <a:solidFill>
                <a:schemeClr val="accent6">
                  <a:lumMod val="50000"/>
                </a:schemeClr>
              </a:solidFill>
            </a:endParaRPr>
          </a:p>
        </p:txBody>
      </p:sp>
      <p:sp>
        <p:nvSpPr>
          <p:cNvPr id="7" name="6 Metin kutusu"/>
          <p:cNvSpPr txBox="1"/>
          <p:nvPr/>
        </p:nvSpPr>
        <p:spPr>
          <a:xfrm>
            <a:off x="914409" y="6264318"/>
            <a:ext cx="1856919" cy="276999"/>
          </a:xfrm>
          <a:prstGeom prst="rect">
            <a:avLst/>
          </a:prstGeom>
          <a:noFill/>
        </p:spPr>
        <p:txBody>
          <a:bodyPr wrap="none" rtlCol="0">
            <a:spAutoFit/>
          </a:bodyPr>
          <a:lstStyle/>
          <a:p>
            <a:r>
              <a:rPr lang="tr-TR" sz="1200" dirty="0" smtClean="0"/>
              <a:t>Aykol, Aksatan, Sel &amp; İpek </a:t>
            </a:r>
            <a:endParaRPr lang="tr-TR" sz="12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11. Yöneticiler için öneriler </a:t>
            </a:r>
            <a:endParaRPr lang="tr-TR" dirty="0"/>
          </a:p>
        </p:txBody>
      </p:sp>
      <p:sp>
        <p:nvSpPr>
          <p:cNvPr id="3" name="2 İçerik Yer Tutucusu"/>
          <p:cNvSpPr>
            <a:spLocks noGrp="1"/>
          </p:cNvSpPr>
          <p:nvPr>
            <p:ph sz="half" idx="1"/>
          </p:nvPr>
        </p:nvSpPr>
        <p:spPr/>
        <p:txBody>
          <a:bodyPr>
            <a:normAutofit fontScale="92500" lnSpcReduction="10000"/>
          </a:bodyPr>
          <a:lstStyle/>
          <a:p>
            <a:r>
              <a:rPr lang="tr-TR" dirty="0" smtClean="0">
                <a:solidFill>
                  <a:schemeClr val="tx1"/>
                </a:solidFill>
              </a:rPr>
              <a:t>Ziyaretçilerin akış yaşamasını kolaylaştırmak ve ziyaretçi memnuniyetini arttırmak için </a:t>
            </a:r>
            <a:r>
              <a:rPr lang="tr-TR" b="1" dirty="0" smtClean="0">
                <a:solidFill>
                  <a:schemeClr val="tx1"/>
                </a:solidFill>
              </a:rPr>
              <a:t>eğitim ve kaçış deneyimlerinin zenginleştirilmesi </a:t>
            </a:r>
          </a:p>
          <a:p>
            <a:endParaRPr lang="en-US" dirty="0" smtClean="0">
              <a:solidFill>
                <a:schemeClr val="tx1"/>
              </a:solidFill>
            </a:endParaRPr>
          </a:p>
          <a:p>
            <a:endParaRPr lang="tr-TR" dirty="0">
              <a:solidFill>
                <a:schemeClr val="tx1"/>
              </a:solidFill>
            </a:endParaRPr>
          </a:p>
        </p:txBody>
      </p:sp>
      <p:sp>
        <p:nvSpPr>
          <p:cNvPr id="4" name="3 İçerik Yer Tutucusu"/>
          <p:cNvSpPr>
            <a:spLocks noGrp="1"/>
          </p:cNvSpPr>
          <p:nvPr>
            <p:ph sz="half" idx="2"/>
          </p:nvPr>
        </p:nvSpPr>
        <p:spPr/>
        <p:txBody>
          <a:bodyPr>
            <a:normAutofit fontScale="92500" lnSpcReduction="10000"/>
          </a:bodyPr>
          <a:lstStyle/>
          <a:p>
            <a:r>
              <a:rPr lang="tr-TR" b="1" dirty="0" smtClean="0">
                <a:solidFill>
                  <a:schemeClr val="accent1">
                    <a:lumMod val="75000"/>
                  </a:schemeClr>
                </a:solidFill>
              </a:rPr>
              <a:t>Kaçış </a:t>
            </a:r>
          </a:p>
          <a:p>
            <a:pPr lvl="1"/>
            <a:r>
              <a:rPr lang="en-US" dirty="0" smtClean="0">
                <a:solidFill>
                  <a:schemeClr val="tx1"/>
                </a:solidFill>
              </a:rPr>
              <a:t>Z</a:t>
            </a:r>
            <a:r>
              <a:rPr lang="tr-TR" dirty="0" err="1" smtClean="0">
                <a:solidFill>
                  <a:schemeClr val="tx1"/>
                </a:solidFill>
              </a:rPr>
              <a:t>iyaretçilerin</a:t>
            </a:r>
            <a:r>
              <a:rPr lang="tr-TR" dirty="0" smtClean="0">
                <a:solidFill>
                  <a:schemeClr val="tx1"/>
                </a:solidFill>
              </a:rPr>
              <a:t> yoğunlaşıp başka dönemlere ait bir ortamda olduklarını hayal etmelerini önleyecek tüm dikkat dağıtıcıların (örn. gürültü, kirlilik, aşırı kalabalık) ortadan kaldırılması ve bu konuda önlemler alınması</a:t>
            </a:r>
          </a:p>
          <a:p>
            <a:r>
              <a:rPr lang="en-US" dirty="0" err="1" smtClean="0">
                <a:solidFill>
                  <a:schemeClr val="tx1"/>
                </a:solidFill>
              </a:rPr>
              <a:t>Ziyaretçilerin</a:t>
            </a:r>
            <a:r>
              <a:rPr lang="en-US" dirty="0" smtClean="0">
                <a:solidFill>
                  <a:schemeClr val="tx1"/>
                </a:solidFill>
              </a:rPr>
              <a:t> </a:t>
            </a:r>
            <a:r>
              <a:rPr lang="tr-TR" dirty="0" smtClean="0">
                <a:solidFill>
                  <a:schemeClr val="tx1"/>
                </a:solidFill>
              </a:rPr>
              <a:t>memnuniyetlerini dile getireceği iletişim platformlarının (örn. sosyal medya hesapları, çevrim içi ziyaretçi toplulukları, resmi internet sitesi içinde forum) bir geri bildirim aracı ve yeni ziyaretçileri çekmek için güvenilir bir medya olarak kullanılması </a:t>
            </a:r>
          </a:p>
          <a:p>
            <a:endParaRPr lang="tr-TR" b="1" dirty="0" smtClean="0">
              <a:solidFill>
                <a:schemeClr val="tx1"/>
              </a:solidFill>
            </a:endParaRPr>
          </a:p>
          <a:p>
            <a:pPr lvl="1"/>
            <a:endParaRPr lang="tr-TR" dirty="0">
              <a:solidFill>
                <a:schemeClr val="tx1"/>
              </a:solidFill>
            </a:endParaRPr>
          </a:p>
        </p:txBody>
      </p:sp>
      <p:sp>
        <p:nvSpPr>
          <p:cNvPr id="5" name="4 Slayt Numarası Yer Tutucusu"/>
          <p:cNvSpPr>
            <a:spLocks noGrp="1"/>
          </p:cNvSpPr>
          <p:nvPr>
            <p:ph type="sldNum" sz="quarter" idx="12"/>
          </p:nvPr>
        </p:nvSpPr>
        <p:spPr/>
        <p:txBody>
          <a:bodyPr/>
          <a:lstStyle/>
          <a:p>
            <a:fld id="{4FAB73BC-B049-4115-A692-8D63A059BFB8}" type="slidenum">
              <a:rPr lang="en-US" smtClean="0"/>
              <a:pPr/>
              <a:t>15</a:t>
            </a:fld>
            <a:endParaRPr lang="en-US" dirty="0"/>
          </a:p>
        </p:txBody>
      </p:sp>
      <p:sp>
        <p:nvSpPr>
          <p:cNvPr id="6" name="Altbilgi Yer Tutucusu 6"/>
          <p:cNvSpPr>
            <a:spLocks noGrp="1"/>
          </p:cNvSpPr>
          <p:nvPr>
            <p:ph type="ftr" sz="quarter" idx="11"/>
          </p:nvPr>
        </p:nvSpPr>
        <p:spPr>
          <a:xfrm>
            <a:off x="3949148" y="6223828"/>
            <a:ext cx="4717774" cy="365125"/>
          </a:xfrm>
        </p:spPr>
        <p:txBody>
          <a:bodyPr/>
          <a:lstStyle/>
          <a:p>
            <a:r>
              <a:rPr lang="tr-TR" smtClean="0">
                <a:solidFill>
                  <a:schemeClr val="accent6">
                    <a:lumMod val="50000"/>
                  </a:schemeClr>
                </a:solidFill>
              </a:rPr>
              <a:t>Kültürel Miras Ziyaretinde Akış </a:t>
            </a:r>
            <a:endParaRPr lang="tr-TR" dirty="0">
              <a:solidFill>
                <a:schemeClr val="accent6">
                  <a:lumMod val="50000"/>
                </a:schemeClr>
              </a:solidFill>
            </a:endParaRPr>
          </a:p>
        </p:txBody>
      </p:sp>
      <p:sp>
        <p:nvSpPr>
          <p:cNvPr id="7" name="6 Metin kutusu"/>
          <p:cNvSpPr txBox="1"/>
          <p:nvPr/>
        </p:nvSpPr>
        <p:spPr>
          <a:xfrm>
            <a:off x="914409" y="6264318"/>
            <a:ext cx="1856919" cy="276999"/>
          </a:xfrm>
          <a:prstGeom prst="rect">
            <a:avLst/>
          </a:prstGeom>
          <a:noFill/>
        </p:spPr>
        <p:txBody>
          <a:bodyPr wrap="none" rtlCol="0">
            <a:spAutoFit/>
          </a:bodyPr>
          <a:lstStyle/>
          <a:p>
            <a:r>
              <a:rPr lang="tr-TR" sz="1200" dirty="0" smtClean="0"/>
              <a:t>Aykol, Aksatan, Sel &amp; İpek </a:t>
            </a:r>
            <a:endParaRPr lang="tr-TR" sz="12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12. Kısıtlar ve araştırma önerileri</a:t>
            </a:r>
            <a:endParaRPr lang="tr-TR" dirty="0"/>
          </a:p>
        </p:txBody>
      </p:sp>
      <p:sp>
        <p:nvSpPr>
          <p:cNvPr id="5" name="4 Metin Yer Tutucusu"/>
          <p:cNvSpPr>
            <a:spLocks noGrp="1"/>
          </p:cNvSpPr>
          <p:nvPr>
            <p:ph type="body" idx="1"/>
          </p:nvPr>
        </p:nvSpPr>
        <p:spPr/>
        <p:txBody>
          <a:bodyPr/>
          <a:lstStyle/>
          <a:p>
            <a:r>
              <a:rPr lang="tr-TR" dirty="0" smtClean="0">
                <a:solidFill>
                  <a:schemeClr val="accent1">
                    <a:lumMod val="75000"/>
                  </a:schemeClr>
                </a:solidFill>
              </a:rPr>
              <a:t>Kısıtlar </a:t>
            </a:r>
            <a:endParaRPr lang="tr-TR" dirty="0">
              <a:solidFill>
                <a:schemeClr val="accent1">
                  <a:lumMod val="75000"/>
                </a:schemeClr>
              </a:solidFill>
            </a:endParaRPr>
          </a:p>
        </p:txBody>
      </p:sp>
      <p:sp>
        <p:nvSpPr>
          <p:cNvPr id="6" name="5 İçerik Yer Tutucusu"/>
          <p:cNvSpPr>
            <a:spLocks noGrp="1"/>
          </p:cNvSpPr>
          <p:nvPr>
            <p:ph sz="half" idx="2"/>
          </p:nvPr>
        </p:nvSpPr>
        <p:spPr/>
        <p:txBody>
          <a:bodyPr>
            <a:normAutofit/>
          </a:bodyPr>
          <a:lstStyle/>
          <a:p>
            <a:r>
              <a:rPr lang="tr-TR" sz="1800" dirty="0" smtClean="0">
                <a:solidFill>
                  <a:schemeClr val="tx1"/>
                </a:solidFill>
              </a:rPr>
              <a:t>Çalışma yalnızca Efes Antik Kenti’nde ve bu antik kentin ziyaretçileri</a:t>
            </a:r>
            <a:r>
              <a:rPr lang="en-US" sz="1800" dirty="0" smtClean="0">
                <a:solidFill>
                  <a:schemeClr val="tx1"/>
                </a:solidFill>
              </a:rPr>
              <a:t> </a:t>
            </a:r>
            <a:r>
              <a:rPr lang="tr-TR" sz="1800" dirty="0" smtClean="0">
                <a:solidFill>
                  <a:schemeClr val="tx1"/>
                </a:solidFill>
              </a:rPr>
              <a:t>ile gerçekleştirilmiştir. </a:t>
            </a:r>
            <a:endParaRPr lang="en-US" sz="1800" dirty="0" smtClean="0">
              <a:solidFill>
                <a:schemeClr val="tx1"/>
              </a:solidFill>
            </a:endParaRPr>
          </a:p>
          <a:p>
            <a:r>
              <a:rPr lang="tr-TR" sz="1800" dirty="0" smtClean="0">
                <a:solidFill>
                  <a:schemeClr val="tx1"/>
                </a:solidFill>
              </a:rPr>
              <a:t>Veriler anket kullanarak ve ziyaretin sonunda toplanmıştır. </a:t>
            </a:r>
            <a:endParaRPr lang="tr-TR" sz="1800" dirty="0">
              <a:solidFill>
                <a:schemeClr val="tx1"/>
              </a:solidFill>
            </a:endParaRPr>
          </a:p>
        </p:txBody>
      </p:sp>
      <p:sp>
        <p:nvSpPr>
          <p:cNvPr id="7" name="6 Metin Yer Tutucusu"/>
          <p:cNvSpPr>
            <a:spLocks noGrp="1"/>
          </p:cNvSpPr>
          <p:nvPr>
            <p:ph type="body" sz="quarter" idx="3"/>
          </p:nvPr>
        </p:nvSpPr>
        <p:spPr/>
        <p:txBody>
          <a:bodyPr/>
          <a:lstStyle/>
          <a:p>
            <a:r>
              <a:rPr lang="tr-TR" dirty="0" smtClean="0">
                <a:solidFill>
                  <a:schemeClr val="accent1">
                    <a:lumMod val="75000"/>
                  </a:schemeClr>
                </a:solidFill>
              </a:rPr>
              <a:t>Araştırma önerileri</a:t>
            </a:r>
            <a:endParaRPr lang="tr-TR" dirty="0">
              <a:solidFill>
                <a:schemeClr val="accent1">
                  <a:lumMod val="75000"/>
                </a:schemeClr>
              </a:solidFill>
            </a:endParaRPr>
          </a:p>
        </p:txBody>
      </p:sp>
      <p:sp>
        <p:nvSpPr>
          <p:cNvPr id="8" name="7 İçerik Yer Tutucusu"/>
          <p:cNvSpPr>
            <a:spLocks noGrp="1"/>
          </p:cNvSpPr>
          <p:nvPr>
            <p:ph sz="quarter" idx="4"/>
          </p:nvPr>
        </p:nvSpPr>
        <p:spPr/>
        <p:txBody>
          <a:bodyPr>
            <a:normAutofit fontScale="62500" lnSpcReduction="20000"/>
          </a:bodyPr>
          <a:lstStyle/>
          <a:p>
            <a:pPr lvl="0" indent="-228600">
              <a:lnSpc>
                <a:spcPct val="120000"/>
              </a:lnSpc>
              <a:spcBef>
                <a:spcPts val="1000"/>
              </a:spcBef>
              <a:buFont typeface="Arial" panose="020B0604020202020204" pitchFamily="34" charset="0"/>
              <a:buChar char="•"/>
            </a:pPr>
            <a:r>
              <a:rPr lang="en-US" sz="2400" dirty="0" smtClean="0">
                <a:solidFill>
                  <a:schemeClr val="tx1"/>
                </a:solidFill>
              </a:rPr>
              <a:t>M</a:t>
            </a:r>
            <a:r>
              <a:rPr lang="tr-TR" sz="2400" dirty="0" err="1" smtClean="0">
                <a:solidFill>
                  <a:schemeClr val="tx1"/>
                </a:solidFill>
              </a:rPr>
              <a:t>odelin</a:t>
            </a:r>
            <a:r>
              <a:rPr lang="tr-TR" sz="2400" dirty="0" smtClean="0">
                <a:solidFill>
                  <a:schemeClr val="tx1"/>
                </a:solidFill>
              </a:rPr>
              <a:t> dışsal geçerliliğini sağlamak amacıyla çalışmanın başka bağlamlarda tekrarlanması </a:t>
            </a:r>
          </a:p>
          <a:p>
            <a:pPr lvl="0" indent="-228600">
              <a:lnSpc>
                <a:spcPct val="120000"/>
              </a:lnSpc>
              <a:spcBef>
                <a:spcPts val="1000"/>
              </a:spcBef>
              <a:buFont typeface="Arial" panose="020B0604020202020204" pitchFamily="34" charset="0"/>
              <a:buChar char="•"/>
            </a:pPr>
            <a:r>
              <a:rPr lang="tr-TR" sz="2400" dirty="0" smtClean="0">
                <a:solidFill>
                  <a:schemeClr val="tx1"/>
                </a:solidFill>
              </a:rPr>
              <a:t>Deneyimsel örnekleme yönteminin kullanılması</a:t>
            </a:r>
            <a:endParaRPr lang="en-US" sz="2400" dirty="0" smtClean="0">
              <a:solidFill>
                <a:schemeClr val="tx1"/>
              </a:solidFill>
            </a:endParaRPr>
          </a:p>
          <a:p>
            <a:pPr lvl="0" indent="-228600">
              <a:lnSpc>
                <a:spcPct val="120000"/>
              </a:lnSpc>
              <a:spcBef>
                <a:spcPts val="1000"/>
              </a:spcBef>
              <a:buFont typeface="Arial" panose="020B0604020202020204" pitchFamily="34" charset="0"/>
              <a:buChar char="•"/>
            </a:pPr>
            <a:r>
              <a:rPr lang="en-US" sz="2400" dirty="0" smtClean="0">
                <a:solidFill>
                  <a:schemeClr val="tx1"/>
                </a:solidFill>
              </a:rPr>
              <a:t>A</a:t>
            </a:r>
            <a:r>
              <a:rPr lang="tr-TR" sz="2400" dirty="0" smtClean="0">
                <a:solidFill>
                  <a:schemeClr val="tx1"/>
                </a:solidFill>
              </a:rPr>
              <a:t>kışın diğer öncülleri (örn. güçlük-yetkinlik dengesi, kontrol duygusu) ve sonuçlarının (örn. mutluluk) çalışma modeline dahil edilmesi </a:t>
            </a:r>
            <a:endParaRPr lang="en-US" sz="2400" dirty="0" smtClean="0">
              <a:solidFill>
                <a:schemeClr val="tx1"/>
              </a:solidFill>
            </a:endParaRPr>
          </a:p>
          <a:p>
            <a:pPr lvl="0" indent="-228600">
              <a:lnSpc>
                <a:spcPct val="120000"/>
              </a:lnSpc>
              <a:spcBef>
                <a:spcPts val="1000"/>
              </a:spcBef>
              <a:buFont typeface="Arial" panose="020B0604020202020204" pitchFamily="34" charset="0"/>
              <a:buChar char="•"/>
            </a:pPr>
            <a:r>
              <a:rPr lang="tr-TR" sz="2400" dirty="0" smtClean="0">
                <a:solidFill>
                  <a:schemeClr val="tx1"/>
                </a:solidFill>
              </a:rPr>
              <a:t>Estetik ve eğlencenin akış üzerindeki etkilerinin  incelenmesi </a:t>
            </a:r>
            <a:endParaRPr lang="en-US" sz="2400" dirty="0" smtClean="0">
              <a:solidFill>
                <a:schemeClr val="tx1"/>
              </a:solidFill>
            </a:endParaRPr>
          </a:p>
          <a:p>
            <a:pPr lvl="0" indent="-228600">
              <a:lnSpc>
                <a:spcPct val="120000"/>
              </a:lnSpc>
              <a:spcBef>
                <a:spcPts val="1000"/>
              </a:spcBef>
              <a:buFont typeface="Arial" panose="020B0604020202020204" pitchFamily="34" charset="0"/>
              <a:buChar char="•"/>
            </a:pPr>
            <a:r>
              <a:rPr lang="tr-TR" sz="2400" dirty="0" smtClean="0">
                <a:solidFill>
                  <a:schemeClr val="tx1"/>
                </a:solidFill>
              </a:rPr>
              <a:t>Düzenleyici (örn. durumsal faktörler)  veya kontrol (örn. yaş, cinsiyet) değişkenlerinin etkilerinin araştırılması </a:t>
            </a:r>
            <a:endParaRPr lang="en-US" sz="2400" dirty="0" smtClean="0">
              <a:solidFill>
                <a:schemeClr val="tx1"/>
              </a:solidFill>
            </a:endParaRPr>
          </a:p>
          <a:p>
            <a:endParaRPr lang="tr-TR" dirty="0">
              <a:solidFill>
                <a:schemeClr val="tx1"/>
              </a:solidFill>
            </a:endParaRPr>
          </a:p>
        </p:txBody>
      </p:sp>
      <p:sp>
        <p:nvSpPr>
          <p:cNvPr id="4" name="3 Slayt Numarası Yer Tutucusu"/>
          <p:cNvSpPr>
            <a:spLocks noGrp="1"/>
          </p:cNvSpPr>
          <p:nvPr>
            <p:ph type="sldNum" sz="quarter" idx="12"/>
          </p:nvPr>
        </p:nvSpPr>
        <p:spPr/>
        <p:txBody>
          <a:bodyPr/>
          <a:lstStyle/>
          <a:p>
            <a:fld id="{4FAB73BC-B049-4115-A692-8D63A059BFB8}" type="slidenum">
              <a:rPr lang="en-US" smtClean="0"/>
              <a:pPr/>
              <a:t>16</a:t>
            </a:fld>
            <a:endParaRPr lang="en-US" dirty="0"/>
          </a:p>
        </p:txBody>
      </p:sp>
      <p:sp>
        <p:nvSpPr>
          <p:cNvPr id="9" name="Altbilgi Yer Tutucusu 6"/>
          <p:cNvSpPr>
            <a:spLocks noGrp="1"/>
          </p:cNvSpPr>
          <p:nvPr>
            <p:ph type="ftr" sz="quarter" idx="11"/>
          </p:nvPr>
        </p:nvSpPr>
        <p:spPr>
          <a:xfrm>
            <a:off x="3949148" y="6223828"/>
            <a:ext cx="4717774" cy="365125"/>
          </a:xfrm>
        </p:spPr>
        <p:txBody>
          <a:bodyPr/>
          <a:lstStyle/>
          <a:p>
            <a:r>
              <a:rPr lang="tr-TR" smtClean="0">
                <a:solidFill>
                  <a:schemeClr val="accent6">
                    <a:lumMod val="50000"/>
                  </a:schemeClr>
                </a:solidFill>
              </a:rPr>
              <a:t>Kültürel Miras Ziyaretinde Akış </a:t>
            </a:r>
            <a:endParaRPr lang="tr-TR" dirty="0">
              <a:solidFill>
                <a:schemeClr val="accent6">
                  <a:lumMod val="50000"/>
                </a:schemeClr>
              </a:solidFill>
            </a:endParaRPr>
          </a:p>
        </p:txBody>
      </p:sp>
      <p:sp>
        <p:nvSpPr>
          <p:cNvPr id="10" name="9 Metin kutusu"/>
          <p:cNvSpPr txBox="1"/>
          <p:nvPr/>
        </p:nvSpPr>
        <p:spPr>
          <a:xfrm>
            <a:off x="914409" y="6264318"/>
            <a:ext cx="1856919" cy="276999"/>
          </a:xfrm>
          <a:prstGeom prst="rect">
            <a:avLst/>
          </a:prstGeom>
          <a:noFill/>
        </p:spPr>
        <p:txBody>
          <a:bodyPr wrap="none" rtlCol="0">
            <a:spAutoFit/>
          </a:bodyPr>
          <a:lstStyle/>
          <a:p>
            <a:r>
              <a:rPr lang="tr-TR" sz="1200" dirty="0" smtClean="0"/>
              <a:t>Aykol, Aksatan, Sel &amp; İpek </a:t>
            </a:r>
            <a:endParaRPr lang="tr-TR" sz="12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Başlık"/>
          <p:cNvSpPr>
            <a:spLocks noGrp="1"/>
          </p:cNvSpPr>
          <p:nvPr>
            <p:ph type="ctrTitle"/>
          </p:nvPr>
        </p:nvSpPr>
        <p:spPr/>
        <p:txBody>
          <a:bodyPr/>
          <a:lstStyle/>
          <a:p>
            <a:r>
              <a:rPr lang="tr-TR" cap="none" dirty="0" smtClean="0"/>
              <a:t>Teşekkür ederiz </a:t>
            </a:r>
            <a:endParaRPr lang="tr-TR" cap="none" dirty="0"/>
          </a:p>
        </p:txBody>
      </p:sp>
      <p:sp>
        <p:nvSpPr>
          <p:cNvPr id="7" name="6 Alt Başlık"/>
          <p:cNvSpPr>
            <a:spLocks noGrp="1"/>
          </p:cNvSpPr>
          <p:nvPr>
            <p:ph type="subTitle" idx="1"/>
          </p:nvPr>
        </p:nvSpPr>
        <p:spPr/>
        <p:txBody>
          <a:bodyPr/>
          <a:lstStyle/>
          <a:p>
            <a:r>
              <a:rPr lang="tr-TR" dirty="0" smtClean="0"/>
              <a:t>Sorular ve yanıtlar </a:t>
            </a:r>
            <a:endParaRPr lang="tr-T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28599" y="145569"/>
            <a:ext cx="9875520" cy="1356360"/>
          </a:xfrm>
        </p:spPr>
        <p:txBody>
          <a:bodyPr/>
          <a:lstStyle/>
          <a:p>
            <a:r>
              <a:rPr lang="tr-TR" dirty="0" smtClean="0"/>
              <a:t>Ek: Soru formu </a:t>
            </a:r>
            <a:endParaRPr lang="tr-TR" dirty="0"/>
          </a:p>
        </p:txBody>
      </p:sp>
      <p:sp>
        <p:nvSpPr>
          <p:cNvPr id="4" name="3 Slayt Numarası Yer Tutucusu"/>
          <p:cNvSpPr>
            <a:spLocks noGrp="1"/>
          </p:cNvSpPr>
          <p:nvPr>
            <p:ph type="sldNum" sz="quarter" idx="12"/>
          </p:nvPr>
        </p:nvSpPr>
        <p:spPr/>
        <p:txBody>
          <a:bodyPr/>
          <a:lstStyle/>
          <a:p>
            <a:fld id="{4FAB73BC-B049-4115-A692-8D63A059BFB8}" type="slidenum">
              <a:rPr lang="en-US" smtClean="0"/>
              <a:pPr/>
              <a:t>18</a:t>
            </a:fld>
            <a:endParaRPr lang="en-US" dirty="0"/>
          </a:p>
        </p:txBody>
      </p:sp>
      <p:sp>
        <p:nvSpPr>
          <p:cNvPr id="5" name="4 Altbilgi Yer Tutucusu"/>
          <p:cNvSpPr>
            <a:spLocks noGrp="1"/>
          </p:cNvSpPr>
          <p:nvPr>
            <p:ph type="ftr" sz="quarter" idx="11"/>
          </p:nvPr>
        </p:nvSpPr>
        <p:spPr/>
        <p:txBody>
          <a:bodyPr/>
          <a:lstStyle/>
          <a:p>
            <a:r>
              <a:rPr lang="en-US" smtClean="0"/>
              <a:t>Kültürel Miras Ziyaretinde Akış </a:t>
            </a:r>
            <a:endParaRPr lang="en-US" dirty="0"/>
          </a:p>
        </p:txBody>
      </p:sp>
      <p:graphicFrame>
        <p:nvGraphicFramePr>
          <p:cNvPr id="6" name="5 Tablo"/>
          <p:cNvGraphicFramePr>
            <a:graphicFrameLocks noGrp="1"/>
          </p:cNvGraphicFramePr>
          <p:nvPr/>
        </p:nvGraphicFramePr>
        <p:xfrm>
          <a:off x="4243840" y="631995"/>
          <a:ext cx="7512939" cy="5678424"/>
        </p:xfrm>
        <a:graphic>
          <a:graphicData uri="http://schemas.openxmlformats.org/drawingml/2006/table">
            <a:tbl>
              <a:tblPr>
                <a:tableStyleId>{1FECB4D8-DB02-4DC6-A0A2-4F2EBAE1DC90}</a:tableStyleId>
              </a:tblPr>
              <a:tblGrid>
                <a:gridCol w="494665"/>
                <a:gridCol w="5129149"/>
                <a:gridCol w="1889125"/>
              </a:tblGrid>
              <a:tr h="0">
                <a:tc>
                  <a:txBody>
                    <a:bodyPr/>
                    <a:lstStyle/>
                    <a:p>
                      <a:pPr>
                        <a:lnSpc>
                          <a:spcPct val="115000"/>
                        </a:lnSpc>
                        <a:spcBef>
                          <a:spcPts val="1000"/>
                        </a:spcBef>
                        <a:spcAft>
                          <a:spcPts val="0"/>
                        </a:spcAft>
                      </a:pPr>
                      <a:r>
                        <a:rPr lang="tr-TR" sz="1200" dirty="0"/>
                        <a:t>Kod</a:t>
                      </a:r>
                      <a:endParaRPr lang="tr-TR" sz="1200" b="1" dirty="0">
                        <a:solidFill>
                          <a:srgbClr val="4F81BD"/>
                        </a:solidFill>
                        <a:latin typeface="Calibri"/>
                        <a:ea typeface="Times New Roman"/>
                        <a:cs typeface="Times New Roman"/>
                      </a:endParaRPr>
                    </a:p>
                  </a:txBody>
                  <a:tcPr marL="44450" marR="44450" marT="0" marB="0"/>
                </a:tc>
                <a:tc>
                  <a:txBody>
                    <a:bodyPr/>
                    <a:lstStyle/>
                    <a:p>
                      <a:pPr>
                        <a:lnSpc>
                          <a:spcPct val="115000"/>
                        </a:lnSpc>
                        <a:spcBef>
                          <a:spcPts val="1000"/>
                        </a:spcBef>
                        <a:spcAft>
                          <a:spcPts val="0"/>
                        </a:spcAft>
                      </a:pPr>
                      <a:r>
                        <a:rPr lang="tr-TR" sz="1200"/>
                        <a:t>İfade</a:t>
                      </a:r>
                      <a:endParaRPr lang="tr-TR" sz="1200" b="1">
                        <a:solidFill>
                          <a:srgbClr val="4F81BD"/>
                        </a:solidFill>
                        <a:latin typeface="Calibri"/>
                        <a:ea typeface="Times New Roman"/>
                        <a:cs typeface="Times New Roman"/>
                      </a:endParaRPr>
                    </a:p>
                  </a:txBody>
                  <a:tcPr marL="44450" marR="44450" marT="0" marB="0"/>
                </a:tc>
                <a:tc>
                  <a:txBody>
                    <a:bodyPr/>
                    <a:lstStyle/>
                    <a:p>
                      <a:pPr>
                        <a:lnSpc>
                          <a:spcPct val="115000"/>
                        </a:lnSpc>
                        <a:spcAft>
                          <a:spcPts val="0"/>
                        </a:spcAft>
                      </a:pPr>
                      <a:r>
                        <a:rPr lang="tr-TR" sz="1200"/>
                        <a:t>Kaynak </a:t>
                      </a:r>
                      <a:endParaRPr lang="tr-TR" sz="1200">
                        <a:latin typeface="Times New Roman"/>
                        <a:ea typeface="Times New Roman"/>
                      </a:endParaRPr>
                    </a:p>
                  </a:txBody>
                  <a:tcPr marL="44450" marR="44450" marT="0" marB="0"/>
                </a:tc>
              </a:tr>
              <a:tr h="0">
                <a:tc>
                  <a:txBody>
                    <a:bodyPr/>
                    <a:lstStyle/>
                    <a:p>
                      <a:pPr>
                        <a:lnSpc>
                          <a:spcPct val="115000"/>
                        </a:lnSpc>
                        <a:spcAft>
                          <a:spcPts val="300"/>
                        </a:spcAft>
                      </a:pPr>
                      <a:r>
                        <a:rPr lang="tr-TR" sz="1200" dirty="0"/>
                        <a:t>FLO1</a:t>
                      </a:r>
                      <a:endParaRPr lang="tr-TR" sz="1200" dirty="0">
                        <a:latin typeface="Times New Roman"/>
                        <a:ea typeface="Times New Roman"/>
                      </a:endParaRPr>
                    </a:p>
                  </a:txBody>
                  <a:tcPr marL="44450" marR="44450" marT="0" marB="0">
                    <a:solidFill>
                      <a:schemeClr val="bg2"/>
                    </a:solidFill>
                  </a:tcPr>
                </a:tc>
                <a:tc>
                  <a:txBody>
                    <a:bodyPr/>
                    <a:lstStyle/>
                    <a:p>
                      <a:pPr>
                        <a:lnSpc>
                          <a:spcPct val="115000"/>
                        </a:lnSpc>
                        <a:spcAft>
                          <a:spcPts val="300"/>
                        </a:spcAft>
                      </a:pPr>
                      <a:r>
                        <a:rPr lang="tr-TR" sz="1200" dirty="0"/>
                        <a:t>Efes ziyaretimi son derece özgürleştirici buldum. </a:t>
                      </a:r>
                      <a:endParaRPr lang="tr-TR" sz="1200" dirty="0">
                        <a:latin typeface="Times New Roman"/>
                        <a:ea typeface="Times New Roman"/>
                      </a:endParaRPr>
                    </a:p>
                  </a:txBody>
                  <a:tcPr marL="44450" marR="44450" marT="0" marB="0">
                    <a:solidFill>
                      <a:schemeClr val="bg2"/>
                    </a:solidFill>
                  </a:tcPr>
                </a:tc>
                <a:tc rowSpan="7">
                  <a:txBody>
                    <a:bodyPr/>
                    <a:lstStyle/>
                    <a:p>
                      <a:pPr algn="ctr">
                        <a:lnSpc>
                          <a:spcPct val="115000"/>
                        </a:lnSpc>
                        <a:spcAft>
                          <a:spcPts val="300"/>
                        </a:spcAft>
                      </a:pPr>
                      <a:r>
                        <a:rPr lang="tr-TR" sz="1200"/>
                        <a:t>McGinnis vd. (2008)</a:t>
                      </a:r>
                      <a:endParaRPr lang="tr-TR" sz="1200">
                        <a:latin typeface="Times New Roman"/>
                        <a:ea typeface="Times New Roman"/>
                      </a:endParaRPr>
                    </a:p>
                  </a:txBody>
                  <a:tcPr marL="44450" marR="44450" marT="0" marB="0">
                    <a:solidFill>
                      <a:schemeClr val="bg2"/>
                    </a:solidFill>
                  </a:tcPr>
                </a:tc>
              </a:tr>
              <a:tr h="0">
                <a:tc>
                  <a:txBody>
                    <a:bodyPr/>
                    <a:lstStyle/>
                    <a:p>
                      <a:pPr>
                        <a:lnSpc>
                          <a:spcPct val="115000"/>
                        </a:lnSpc>
                        <a:spcAft>
                          <a:spcPts val="300"/>
                        </a:spcAft>
                      </a:pPr>
                      <a:r>
                        <a:rPr lang="tr-TR" sz="1200"/>
                        <a:t>FLO2</a:t>
                      </a:r>
                      <a:endParaRPr lang="tr-TR" sz="1200">
                        <a:latin typeface="Times New Roman"/>
                        <a:ea typeface="Times New Roman"/>
                      </a:endParaRPr>
                    </a:p>
                  </a:txBody>
                  <a:tcPr marL="44450" marR="44450" marT="0" marB="0">
                    <a:solidFill>
                      <a:schemeClr val="bg2"/>
                    </a:solidFill>
                  </a:tcPr>
                </a:tc>
                <a:tc>
                  <a:txBody>
                    <a:bodyPr/>
                    <a:lstStyle/>
                    <a:p>
                      <a:pPr>
                        <a:lnSpc>
                          <a:spcPct val="115000"/>
                        </a:lnSpc>
                        <a:spcAft>
                          <a:spcPts val="300"/>
                        </a:spcAft>
                      </a:pPr>
                      <a:r>
                        <a:rPr lang="tr-TR" sz="1200" dirty="0"/>
                        <a:t>Efes’i ziyaret etmek, stresimi yenmem için en iyi yoldu. </a:t>
                      </a:r>
                      <a:endParaRPr lang="tr-TR" sz="1200" dirty="0">
                        <a:latin typeface="Times New Roman"/>
                        <a:ea typeface="Times New Roman"/>
                      </a:endParaRPr>
                    </a:p>
                  </a:txBody>
                  <a:tcPr marL="44450" marR="44450" marT="0" marB="0">
                    <a:solidFill>
                      <a:schemeClr val="bg2"/>
                    </a:solidFill>
                  </a:tcPr>
                </a:tc>
                <a:tc vMerge="1">
                  <a:txBody>
                    <a:bodyPr/>
                    <a:lstStyle/>
                    <a:p>
                      <a:endParaRPr lang="tr-TR"/>
                    </a:p>
                  </a:txBody>
                  <a:tcPr/>
                </a:tc>
              </a:tr>
              <a:tr h="0">
                <a:tc>
                  <a:txBody>
                    <a:bodyPr/>
                    <a:lstStyle/>
                    <a:p>
                      <a:pPr>
                        <a:lnSpc>
                          <a:spcPct val="115000"/>
                        </a:lnSpc>
                        <a:spcAft>
                          <a:spcPts val="300"/>
                        </a:spcAft>
                      </a:pPr>
                      <a:r>
                        <a:rPr lang="tr-TR" sz="1200"/>
                        <a:t>FLO3</a:t>
                      </a:r>
                      <a:endParaRPr lang="tr-TR" sz="1200">
                        <a:latin typeface="Times New Roman"/>
                        <a:ea typeface="Times New Roman"/>
                      </a:endParaRPr>
                    </a:p>
                  </a:txBody>
                  <a:tcPr marL="44450" marR="44450" marT="0" marB="0">
                    <a:solidFill>
                      <a:schemeClr val="bg2"/>
                    </a:solidFill>
                  </a:tcPr>
                </a:tc>
                <a:tc>
                  <a:txBody>
                    <a:bodyPr/>
                    <a:lstStyle/>
                    <a:p>
                      <a:pPr>
                        <a:lnSpc>
                          <a:spcPct val="115000"/>
                        </a:lnSpc>
                        <a:spcAft>
                          <a:spcPts val="300"/>
                        </a:spcAft>
                      </a:pPr>
                      <a:r>
                        <a:rPr lang="tr-TR" sz="1200" dirty="0"/>
                        <a:t>Efes ziyaretimde, tamamen bu deneyime yoğunlaştım. </a:t>
                      </a:r>
                      <a:endParaRPr lang="tr-TR" sz="1200" dirty="0">
                        <a:latin typeface="Times New Roman"/>
                        <a:ea typeface="Times New Roman"/>
                      </a:endParaRPr>
                    </a:p>
                  </a:txBody>
                  <a:tcPr marL="44450" marR="44450" marT="0" marB="0">
                    <a:solidFill>
                      <a:schemeClr val="bg2"/>
                    </a:solidFill>
                  </a:tcPr>
                </a:tc>
                <a:tc vMerge="1">
                  <a:txBody>
                    <a:bodyPr/>
                    <a:lstStyle/>
                    <a:p>
                      <a:endParaRPr lang="tr-TR"/>
                    </a:p>
                  </a:txBody>
                  <a:tcPr/>
                </a:tc>
              </a:tr>
              <a:tr h="0">
                <a:tc>
                  <a:txBody>
                    <a:bodyPr/>
                    <a:lstStyle/>
                    <a:p>
                      <a:pPr>
                        <a:lnSpc>
                          <a:spcPct val="115000"/>
                        </a:lnSpc>
                        <a:spcAft>
                          <a:spcPts val="300"/>
                        </a:spcAft>
                      </a:pPr>
                      <a:r>
                        <a:rPr lang="tr-TR" sz="1200"/>
                        <a:t>FLO4</a:t>
                      </a:r>
                      <a:endParaRPr lang="tr-TR" sz="1200">
                        <a:latin typeface="Times New Roman"/>
                        <a:ea typeface="Times New Roman"/>
                      </a:endParaRPr>
                    </a:p>
                  </a:txBody>
                  <a:tcPr marL="44450" marR="44450" marT="0" marB="0">
                    <a:solidFill>
                      <a:schemeClr val="bg2"/>
                    </a:solidFill>
                  </a:tcPr>
                </a:tc>
                <a:tc>
                  <a:txBody>
                    <a:bodyPr/>
                    <a:lstStyle/>
                    <a:p>
                      <a:pPr>
                        <a:lnSpc>
                          <a:spcPct val="115000"/>
                        </a:lnSpc>
                        <a:spcAft>
                          <a:spcPts val="300"/>
                        </a:spcAft>
                      </a:pPr>
                      <a:r>
                        <a:rPr lang="tr-TR" sz="1200" dirty="0"/>
                        <a:t>Efes ziyaretimi tam bir konsantrasyon halinde gerçekleştirdim.</a:t>
                      </a:r>
                      <a:endParaRPr lang="tr-TR" sz="1200" dirty="0">
                        <a:latin typeface="Times New Roman"/>
                        <a:ea typeface="Times New Roman"/>
                      </a:endParaRPr>
                    </a:p>
                  </a:txBody>
                  <a:tcPr marL="44450" marR="44450" marT="0" marB="0">
                    <a:solidFill>
                      <a:schemeClr val="bg2"/>
                    </a:solidFill>
                  </a:tcPr>
                </a:tc>
                <a:tc vMerge="1">
                  <a:txBody>
                    <a:bodyPr/>
                    <a:lstStyle/>
                    <a:p>
                      <a:endParaRPr lang="tr-TR"/>
                    </a:p>
                  </a:txBody>
                  <a:tcPr/>
                </a:tc>
              </a:tr>
              <a:tr h="0">
                <a:tc>
                  <a:txBody>
                    <a:bodyPr/>
                    <a:lstStyle/>
                    <a:p>
                      <a:pPr>
                        <a:lnSpc>
                          <a:spcPct val="115000"/>
                        </a:lnSpc>
                        <a:spcAft>
                          <a:spcPts val="300"/>
                        </a:spcAft>
                      </a:pPr>
                      <a:r>
                        <a:rPr lang="tr-TR" sz="1200"/>
                        <a:t>FLO5</a:t>
                      </a:r>
                      <a:endParaRPr lang="tr-TR" sz="1200">
                        <a:latin typeface="Times New Roman"/>
                        <a:ea typeface="Times New Roman"/>
                      </a:endParaRPr>
                    </a:p>
                  </a:txBody>
                  <a:tcPr marL="44450" marR="44450" marT="0" marB="0">
                    <a:solidFill>
                      <a:schemeClr val="bg2"/>
                    </a:solidFill>
                  </a:tcPr>
                </a:tc>
                <a:tc>
                  <a:txBody>
                    <a:bodyPr/>
                    <a:lstStyle/>
                    <a:p>
                      <a:pPr>
                        <a:lnSpc>
                          <a:spcPct val="115000"/>
                        </a:lnSpc>
                        <a:spcAft>
                          <a:spcPts val="300"/>
                        </a:spcAft>
                      </a:pPr>
                      <a:r>
                        <a:rPr lang="tr-TR" sz="1200" dirty="0"/>
                        <a:t>Efes ziyaretimde zamanın nasıl geçtiğini anlamadım.</a:t>
                      </a:r>
                      <a:endParaRPr lang="tr-TR" sz="1200" dirty="0">
                        <a:latin typeface="Times New Roman"/>
                        <a:ea typeface="Times New Roman"/>
                      </a:endParaRPr>
                    </a:p>
                  </a:txBody>
                  <a:tcPr marL="44450" marR="44450" marT="0" marB="0">
                    <a:solidFill>
                      <a:schemeClr val="bg2"/>
                    </a:solidFill>
                  </a:tcPr>
                </a:tc>
                <a:tc vMerge="1">
                  <a:txBody>
                    <a:bodyPr/>
                    <a:lstStyle/>
                    <a:p>
                      <a:endParaRPr lang="tr-TR"/>
                    </a:p>
                  </a:txBody>
                  <a:tcPr/>
                </a:tc>
              </a:tr>
              <a:tr h="0">
                <a:tc>
                  <a:txBody>
                    <a:bodyPr/>
                    <a:lstStyle/>
                    <a:p>
                      <a:pPr>
                        <a:lnSpc>
                          <a:spcPct val="115000"/>
                        </a:lnSpc>
                        <a:spcAft>
                          <a:spcPts val="300"/>
                        </a:spcAft>
                      </a:pPr>
                      <a:r>
                        <a:rPr lang="tr-TR" sz="1200"/>
                        <a:t>FLO6</a:t>
                      </a:r>
                      <a:endParaRPr lang="tr-TR" sz="1200">
                        <a:latin typeface="Times New Roman"/>
                        <a:ea typeface="Times New Roman"/>
                      </a:endParaRPr>
                    </a:p>
                  </a:txBody>
                  <a:tcPr marL="44450" marR="44450" marT="0" marB="0">
                    <a:solidFill>
                      <a:schemeClr val="bg2"/>
                    </a:solidFill>
                  </a:tcPr>
                </a:tc>
                <a:tc>
                  <a:txBody>
                    <a:bodyPr/>
                    <a:lstStyle/>
                    <a:p>
                      <a:pPr>
                        <a:lnSpc>
                          <a:spcPct val="115000"/>
                        </a:lnSpc>
                        <a:spcAft>
                          <a:spcPts val="300"/>
                        </a:spcAft>
                      </a:pPr>
                      <a:r>
                        <a:rPr lang="tr-TR" sz="1200" dirty="0"/>
                        <a:t>Efes ziyaretim, günlük yorucu işlerim arasında hoş bir değişiklik oldu.</a:t>
                      </a:r>
                      <a:endParaRPr lang="tr-TR" sz="1200" dirty="0">
                        <a:latin typeface="Times New Roman"/>
                        <a:ea typeface="Times New Roman"/>
                      </a:endParaRPr>
                    </a:p>
                  </a:txBody>
                  <a:tcPr marL="44450" marR="44450" marT="0" marB="0">
                    <a:solidFill>
                      <a:schemeClr val="bg2"/>
                    </a:solidFill>
                  </a:tcPr>
                </a:tc>
                <a:tc vMerge="1">
                  <a:txBody>
                    <a:bodyPr/>
                    <a:lstStyle/>
                    <a:p>
                      <a:endParaRPr lang="tr-TR"/>
                    </a:p>
                  </a:txBody>
                  <a:tcPr/>
                </a:tc>
              </a:tr>
              <a:tr h="0">
                <a:tc>
                  <a:txBody>
                    <a:bodyPr/>
                    <a:lstStyle/>
                    <a:p>
                      <a:pPr>
                        <a:lnSpc>
                          <a:spcPct val="115000"/>
                        </a:lnSpc>
                        <a:spcAft>
                          <a:spcPts val="300"/>
                        </a:spcAft>
                      </a:pPr>
                      <a:r>
                        <a:rPr lang="tr-TR" sz="1200"/>
                        <a:t>FLO7</a:t>
                      </a:r>
                      <a:endParaRPr lang="tr-TR" sz="1200">
                        <a:latin typeface="Times New Roman"/>
                        <a:ea typeface="Times New Roman"/>
                      </a:endParaRPr>
                    </a:p>
                  </a:txBody>
                  <a:tcPr marL="44450" marR="44450" marT="0" marB="0">
                    <a:solidFill>
                      <a:schemeClr val="bg2"/>
                    </a:solidFill>
                  </a:tcPr>
                </a:tc>
                <a:tc>
                  <a:txBody>
                    <a:bodyPr/>
                    <a:lstStyle/>
                    <a:p>
                      <a:pPr>
                        <a:lnSpc>
                          <a:spcPct val="115000"/>
                        </a:lnSpc>
                        <a:spcAft>
                          <a:spcPts val="300"/>
                        </a:spcAft>
                      </a:pPr>
                      <a:r>
                        <a:rPr lang="tr-TR" sz="1200" dirty="0"/>
                        <a:t>Efes ziyaretimde zaman çok hızlı geçti.</a:t>
                      </a:r>
                      <a:endParaRPr lang="tr-TR" sz="1200" dirty="0">
                        <a:latin typeface="Times New Roman"/>
                        <a:ea typeface="Times New Roman"/>
                      </a:endParaRPr>
                    </a:p>
                  </a:txBody>
                  <a:tcPr marL="44450" marR="44450" marT="0" marB="0">
                    <a:solidFill>
                      <a:schemeClr val="bg2"/>
                    </a:solidFill>
                  </a:tcPr>
                </a:tc>
                <a:tc vMerge="1">
                  <a:txBody>
                    <a:bodyPr/>
                    <a:lstStyle/>
                    <a:p>
                      <a:endParaRPr lang="tr-TR"/>
                    </a:p>
                  </a:txBody>
                  <a:tcPr/>
                </a:tc>
              </a:tr>
              <a:tr h="0">
                <a:tc>
                  <a:txBody>
                    <a:bodyPr/>
                    <a:lstStyle/>
                    <a:p>
                      <a:pPr>
                        <a:lnSpc>
                          <a:spcPct val="115000"/>
                        </a:lnSpc>
                        <a:spcAft>
                          <a:spcPts val="300"/>
                        </a:spcAft>
                      </a:pPr>
                      <a:r>
                        <a:rPr lang="tr-TR" sz="1200"/>
                        <a:t>EDU1</a:t>
                      </a:r>
                      <a:endParaRPr lang="tr-TR" sz="1200">
                        <a:latin typeface="Times New Roman"/>
                        <a:ea typeface="Times New Roman"/>
                      </a:endParaRPr>
                    </a:p>
                  </a:txBody>
                  <a:tcPr marL="44450" marR="44450" marT="0" marB="0"/>
                </a:tc>
                <a:tc>
                  <a:txBody>
                    <a:bodyPr/>
                    <a:lstStyle/>
                    <a:p>
                      <a:pPr>
                        <a:lnSpc>
                          <a:spcPct val="115000"/>
                        </a:lnSpc>
                        <a:spcAft>
                          <a:spcPts val="300"/>
                        </a:spcAft>
                      </a:pPr>
                      <a:r>
                        <a:rPr lang="tr-TR" sz="1200" dirty="0"/>
                        <a:t>Efes’i ziyaret etmek beni daha bilgili yaptı. </a:t>
                      </a:r>
                      <a:endParaRPr lang="tr-TR" sz="1200" dirty="0">
                        <a:latin typeface="Times New Roman"/>
                        <a:ea typeface="Times New Roman"/>
                      </a:endParaRPr>
                    </a:p>
                  </a:txBody>
                  <a:tcPr marL="44450" marR="44450" marT="0" marB="0"/>
                </a:tc>
                <a:tc rowSpan="4">
                  <a:txBody>
                    <a:bodyPr/>
                    <a:lstStyle/>
                    <a:p>
                      <a:pPr algn="ctr">
                        <a:lnSpc>
                          <a:spcPct val="115000"/>
                        </a:lnSpc>
                        <a:spcAft>
                          <a:spcPts val="300"/>
                        </a:spcAft>
                      </a:pPr>
                      <a:r>
                        <a:rPr lang="tr-TR" sz="1200"/>
                        <a:t>Oh vd. (2007) </a:t>
                      </a:r>
                      <a:endParaRPr lang="tr-TR" sz="1200">
                        <a:latin typeface="Times New Roman"/>
                        <a:ea typeface="Times New Roman"/>
                      </a:endParaRPr>
                    </a:p>
                  </a:txBody>
                  <a:tcPr marL="44450" marR="44450" marT="0" marB="0"/>
                </a:tc>
              </a:tr>
              <a:tr h="0">
                <a:tc>
                  <a:txBody>
                    <a:bodyPr/>
                    <a:lstStyle/>
                    <a:p>
                      <a:pPr>
                        <a:lnSpc>
                          <a:spcPct val="115000"/>
                        </a:lnSpc>
                        <a:spcAft>
                          <a:spcPts val="300"/>
                        </a:spcAft>
                      </a:pPr>
                      <a:r>
                        <a:rPr lang="tr-TR" sz="1200"/>
                        <a:t>EDU2</a:t>
                      </a:r>
                      <a:endParaRPr lang="tr-TR" sz="1200">
                        <a:latin typeface="Times New Roman"/>
                        <a:ea typeface="Times New Roman"/>
                      </a:endParaRPr>
                    </a:p>
                  </a:txBody>
                  <a:tcPr marL="44450" marR="44450" marT="0" marB="0"/>
                </a:tc>
                <a:tc>
                  <a:txBody>
                    <a:bodyPr/>
                    <a:lstStyle/>
                    <a:p>
                      <a:pPr>
                        <a:lnSpc>
                          <a:spcPct val="115000"/>
                        </a:lnSpc>
                        <a:spcAft>
                          <a:spcPts val="300"/>
                        </a:spcAft>
                      </a:pPr>
                      <a:r>
                        <a:rPr lang="tr-TR" sz="1200"/>
                        <a:t>Ziyaret esnasında çok şey öğrendim.</a:t>
                      </a:r>
                      <a:endParaRPr lang="tr-TR" sz="1200">
                        <a:latin typeface="Times New Roman"/>
                        <a:ea typeface="Times New Roman"/>
                      </a:endParaRPr>
                    </a:p>
                  </a:txBody>
                  <a:tcPr marL="44450" marR="44450" marT="0" marB="0"/>
                </a:tc>
                <a:tc vMerge="1">
                  <a:txBody>
                    <a:bodyPr/>
                    <a:lstStyle/>
                    <a:p>
                      <a:endParaRPr lang="tr-TR"/>
                    </a:p>
                  </a:txBody>
                  <a:tcPr/>
                </a:tc>
              </a:tr>
              <a:tr h="0">
                <a:tc>
                  <a:txBody>
                    <a:bodyPr/>
                    <a:lstStyle/>
                    <a:p>
                      <a:pPr>
                        <a:lnSpc>
                          <a:spcPct val="115000"/>
                        </a:lnSpc>
                        <a:spcAft>
                          <a:spcPts val="300"/>
                        </a:spcAft>
                      </a:pPr>
                      <a:r>
                        <a:rPr lang="tr-TR" sz="1200"/>
                        <a:t>EDU3</a:t>
                      </a:r>
                      <a:endParaRPr lang="tr-TR" sz="1200">
                        <a:latin typeface="Times New Roman"/>
                        <a:ea typeface="Times New Roman"/>
                      </a:endParaRPr>
                    </a:p>
                  </a:txBody>
                  <a:tcPr marL="44450" marR="44450" marT="0" marB="0"/>
                </a:tc>
                <a:tc>
                  <a:txBody>
                    <a:bodyPr/>
                    <a:lstStyle/>
                    <a:p>
                      <a:pPr>
                        <a:lnSpc>
                          <a:spcPct val="115000"/>
                        </a:lnSpc>
                        <a:spcAft>
                          <a:spcPts val="300"/>
                        </a:spcAft>
                      </a:pPr>
                      <a:r>
                        <a:rPr lang="tr-TR" sz="1200"/>
                        <a:t>Efes ziyaretim, bende yeni şeyler öğrenme merakı uyandırdı.</a:t>
                      </a:r>
                      <a:endParaRPr lang="tr-TR" sz="1200">
                        <a:latin typeface="Times New Roman"/>
                        <a:ea typeface="Times New Roman"/>
                      </a:endParaRPr>
                    </a:p>
                  </a:txBody>
                  <a:tcPr marL="44450" marR="44450" marT="0" marB="0"/>
                </a:tc>
                <a:tc vMerge="1">
                  <a:txBody>
                    <a:bodyPr/>
                    <a:lstStyle/>
                    <a:p>
                      <a:endParaRPr lang="tr-TR"/>
                    </a:p>
                  </a:txBody>
                  <a:tcPr/>
                </a:tc>
              </a:tr>
              <a:tr h="0">
                <a:tc>
                  <a:txBody>
                    <a:bodyPr/>
                    <a:lstStyle/>
                    <a:p>
                      <a:pPr>
                        <a:lnSpc>
                          <a:spcPct val="115000"/>
                        </a:lnSpc>
                        <a:spcAft>
                          <a:spcPts val="300"/>
                        </a:spcAft>
                      </a:pPr>
                      <a:r>
                        <a:rPr lang="tr-TR" sz="1200"/>
                        <a:t>EDU4</a:t>
                      </a:r>
                      <a:endParaRPr lang="tr-TR" sz="1200">
                        <a:latin typeface="Times New Roman"/>
                        <a:ea typeface="Times New Roman"/>
                      </a:endParaRPr>
                    </a:p>
                  </a:txBody>
                  <a:tcPr marL="44450" marR="44450" marT="0" marB="0"/>
                </a:tc>
                <a:tc>
                  <a:txBody>
                    <a:bodyPr/>
                    <a:lstStyle/>
                    <a:p>
                      <a:pPr>
                        <a:lnSpc>
                          <a:spcPct val="115000"/>
                        </a:lnSpc>
                        <a:spcAft>
                          <a:spcPts val="300"/>
                        </a:spcAft>
                      </a:pPr>
                      <a:r>
                        <a:rPr lang="tr-TR" sz="1200"/>
                        <a:t>Efes ziyaretim gerçek bir öğrenme deneyimiydi. </a:t>
                      </a:r>
                      <a:endParaRPr lang="tr-TR" sz="1200">
                        <a:latin typeface="Times New Roman"/>
                        <a:ea typeface="Times New Roman"/>
                      </a:endParaRPr>
                    </a:p>
                  </a:txBody>
                  <a:tcPr marL="44450" marR="44450" marT="0" marB="0"/>
                </a:tc>
                <a:tc vMerge="1">
                  <a:txBody>
                    <a:bodyPr/>
                    <a:lstStyle/>
                    <a:p>
                      <a:endParaRPr lang="tr-TR"/>
                    </a:p>
                  </a:txBody>
                  <a:tcPr/>
                </a:tc>
              </a:tr>
              <a:tr h="0">
                <a:tc>
                  <a:txBody>
                    <a:bodyPr/>
                    <a:lstStyle/>
                    <a:p>
                      <a:pPr>
                        <a:lnSpc>
                          <a:spcPct val="115000"/>
                        </a:lnSpc>
                        <a:spcAft>
                          <a:spcPts val="300"/>
                        </a:spcAft>
                      </a:pPr>
                      <a:r>
                        <a:rPr lang="tr-TR" sz="1200" dirty="0"/>
                        <a:t>ESC1</a:t>
                      </a:r>
                      <a:endParaRPr lang="tr-TR" sz="1200" dirty="0">
                        <a:latin typeface="Times New Roman"/>
                        <a:ea typeface="Times New Roman"/>
                      </a:endParaRPr>
                    </a:p>
                  </a:txBody>
                  <a:tcPr marL="44450" marR="44450" marT="0" marB="0">
                    <a:solidFill>
                      <a:schemeClr val="bg2"/>
                    </a:solidFill>
                  </a:tcPr>
                </a:tc>
                <a:tc>
                  <a:txBody>
                    <a:bodyPr/>
                    <a:lstStyle/>
                    <a:p>
                      <a:pPr>
                        <a:lnSpc>
                          <a:spcPct val="115000"/>
                        </a:lnSpc>
                        <a:spcAft>
                          <a:spcPts val="300"/>
                        </a:spcAft>
                      </a:pPr>
                      <a:r>
                        <a:rPr lang="tr-TR" sz="1200" dirty="0"/>
                        <a:t>Burada farklı bir karaktere büründüğümü hissettim. </a:t>
                      </a:r>
                      <a:endParaRPr lang="tr-TR" sz="1200" dirty="0">
                        <a:latin typeface="Times New Roman"/>
                        <a:ea typeface="Times New Roman"/>
                      </a:endParaRPr>
                    </a:p>
                  </a:txBody>
                  <a:tcPr marL="44450" marR="44450" marT="0" marB="0">
                    <a:solidFill>
                      <a:schemeClr val="bg2"/>
                    </a:solidFill>
                  </a:tcPr>
                </a:tc>
                <a:tc rowSpan="4">
                  <a:txBody>
                    <a:bodyPr/>
                    <a:lstStyle/>
                    <a:p>
                      <a:pPr algn="ctr">
                        <a:lnSpc>
                          <a:spcPct val="115000"/>
                        </a:lnSpc>
                        <a:spcAft>
                          <a:spcPts val="300"/>
                        </a:spcAft>
                      </a:pPr>
                      <a:r>
                        <a:rPr lang="tr-TR" sz="1200"/>
                        <a:t>Oh vd. (2007)</a:t>
                      </a:r>
                      <a:endParaRPr lang="tr-TR" sz="1200">
                        <a:latin typeface="Times New Roman"/>
                        <a:ea typeface="Times New Roman"/>
                      </a:endParaRPr>
                    </a:p>
                  </a:txBody>
                  <a:tcPr marL="44450" marR="44450" marT="0" marB="0">
                    <a:solidFill>
                      <a:schemeClr val="bg2"/>
                    </a:solidFill>
                  </a:tcPr>
                </a:tc>
              </a:tr>
              <a:tr h="0">
                <a:tc>
                  <a:txBody>
                    <a:bodyPr/>
                    <a:lstStyle/>
                    <a:p>
                      <a:pPr>
                        <a:lnSpc>
                          <a:spcPct val="115000"/>
                        </a:lnSpc>
                        <a:spcAft>
                          <a:spcPts val="300"/>
                        </a:spcAft>
                      </a:pPr>
                      <a:r>
                        <a:rPr lang="tr-TR" sz="1200"/>
                        <a:t>ESC2</a:t>
                      </a:r>
                      <a:endParaRPr lang="tr-TR" sz="1200">
                        <a:latin typeface="Times New Roman"/>
                        <a:ea typeface="Times New Roman"/>
                      </a:endParaRPr>
                    </a:p>
                  </a:txBody>
                  <a:tcPr marL="44450" marR="44450" marT="0" marB="0">
                    <a:solidFill>
                      <a:schemeClr val="bg2"/>
                    </a:solidFill>
                  </a:tcPr>
                </a:tc>
                <a:tc>
                  <a:txBody>
                    <a:bodyPr/>
                    <a:lstStyle/>
                    <a:p>
                      <a:pPr>
                        <a:lnSpc>
                          <a:spcPct val="115000"/>
                        </a:lnSpc>
                        <a:spcAft>
                          <a:spcPts val="300"/>
                        </a:spcAft>
                      </a:pPr>
                      <a:r>
                        <a:rPr lang="tr-TR" sz="1200" dirty="0"/>
                        <a:t>Başka bir zaman veya mekânda yaşadığımı hissettim.</a:t>
                      </a:r>
                      <a:endParaRPr lang="tr-TR" sz="1200" dirty="0">
                        <a:latin typeface="Times New Roman"/>
                        <a:ea typeface="Times New Roman"/>
                      </a:endParaRPr>
                    </a:p>
                  </a:txBody>
                  <a:tcPr marL="44450" marR="44450" marT="0" marB="0">
                    <a:solidFill>
                      <a:schemeClr val="bg2"/>
                    </a:solidFill>
                  </a:tcPr>
                </a:tc>
                <a:tc vMerge="1">
                  <a:txBody>
                    <a:bodyPr/>
                    <a:lstStyle/>
                    <a:p>
                      <a:endParaRPr lang="tr-TR"/>
                    </a:p>
                  </a:txBody>
                  <a:tcPr/>
                </a:tc>
              </a:tr>
              <a:tr h="0">
                <a:tc>
                  <a:txBody>
                    <a:bodyPr/>
                    <a:lstStyle/>
                    <a:p>
                      <a:pPr>
                        <a:lnSpc>
                          <a:spcPct val="115000"/>
                        </a:lnSpc>
                        <a:spcAft>
                          <a:spcPts val="300"/>
                        </a:spcAft>
                      </a:pPr>
                      <a:r>
                        <a:rPr lang="tr-TR" sz="1200"/>
                        <a:t>ESC3</a:t>
                      </a:r>
                      <a:endParaRPr lang="tr-TR" sz="1200">
                        <a:latin typeface="Times New Roman"/>
                        <a:ea typeface="Times New Roman"/>
                      </a:endParaRPr>
                    </a:p>
                  </a:txBody>
                  <a:tcPr marL="44450" marR="44450" marT="0" marB="0">
                    <a:solidFill>
                      <a:schemeClr val="bg2"/>
                    </a:solidFill>
                  </a:tcPr>
                </a:tc>
                <a:tc>
                  <a:txBody>
                    <a:bodyPr/>
                    <a:lstStyle/>
                    <a:p>
                      <a:pPr>
                        <a:lnSpc>
                          <a:spcPct val="115000"/>
                        </a:lnSpc>
                        <a:spcAft>
                          <a:spcPts val="300"/>
                        </a:spcAft>
                      </a:pPr>
                      <a:r>
                        <a:rPr lang="tr-TR" sz="1200" dirty="0"/>
                        <a:t>Buradaki deneyim, başka biri olmayı hayal etmemi sağladı. </a:t>
                      </a:r>
                      <a:endParaRPr lang="tr-TR" sz="1200" dirty="0">
                        <a:latin typeface="Times New Roman"/>
                        <a:ea typeface="Times New Roman"/>
                      </a:endParaRPr>
                    </a:p>
                  </a:txBody>
                  <a:tcPr marL="44450" marR="44450" marT="0" marB="0">
                    <a:solidFill>
                      <a:schemeClr val="bg2"/>
                    </a:solidFill>
                  </a:tcPr>
                </a:tc>
                <a:tc vMerge="1">
                  <a:txBody>
                    <a:bodyPr/>
                    <a:lstStyle/>
                    <a:p>
                      <a:endParaRPr lang="tr-TR"/>
                    </a:p>
                  </a:txBody>
                  <a:tcPr/>
                </a:tc>
              </a:tr>
              <a:tr h="0">
                <a:tc>
                  <a:txBody>
                    <a:bodyPr/>
                    <a:lstStyle/>
                    <a:p>
                      <a:pPr>
                        <a:lnSpc>
                          <a:spcPct val="115000"/>
                        </a:lnSpc>
                        <a:spcAft>
                          <a:spcPts val="300"/>
                        </a:spcAft>
                      </a:pPr>
                      <a:r>
                        <a:rPr lang="tr-TR" sz="1200"/>
                        <a:t>ESC4</a:t>
                      </a:r>
                      <a:endParaRPr lang="tr-TR" sz="1200">
                        <a:latin typeface="Times New Roman"/>
                        <a:ea typeface="Times New Roman"/>
                      </a:endParaRPr>
                    </a:p>
                  </a:txBody>
                  <a:tcPr marL="44450" marR="44450" marT="0" marB="0">
                    <a:solidFill>
                      <a:schemeClr val="bg2"/>
                    </a:solidFill>
                  </a:tcPr>
                </a:tc>
                <a:tc>
                  <a:txBody>
                    <a:bodyPr/>
                    <a:lstStyle/>
                    <a:p>
                      <a:pPr>
                        <a:lnSpc>
                          <a:spcPct val="115000"/>
                        </a:lnSpc>
                        <a:spcAft>
                          <a:spcPts val="300"/>
                        </a:spcAft>
                      </a:pPr>
                      <a:r>
                        <a:rPr lang="tr-TR" sz="1200" dirty="0"/>
                        <a:t>Gerçeklikten tamamen uzaklaştım.</a:t>
                      </a:r>
                      <a:endParaRPr lang="tr-TR" sz="1200" dirty="0">
                        <a:latin typeface="Times New Roman"/>
                        <a:ea typeface="Times New Roman"/>
                      </a:endParaRPr>
                    </a:p>
                  </a:txBody>
                  <a:tcPr marL="44450" marR="44450" marT="0" marB="0">
                    <a:solidFill>
                      <a:schemeClr val="bg2"/>
                    </a:solidFill>
                  </a:tcPr>
                </a:tc>
                <a:tc vMerge="1">
                  <a:txBody>
                    <a:bodyPr/>
                    <a:lstStyle/>
                    <a:p>
                      <a:endParaRPr lang="tr-TR"/>
                    </a:p>
                  </a:txBody>
                  <a:tcPr/>
                </a:tc>
              </a:tr>
              <a:tr h="0">
                <a:tc>
                  <a:txBody>
                    <a:bodyPr/>
                    <a:lstStyle/>
                    <a:p>
                      <a:pPr>
                        <a:lnSpc>
                          <a:spcPct val="115000"/>
                        </a:lnSpc>
                        <a:spcAft>
                          <a:spcPts val="300"/>
                        </a:spcAft>
                      </a:pPr>
                      <a:r>
                        <a:rPr lang="tr-TR" sz="1200"/>
                        <a:t>SAT1</a:t>
                      </a:r>
                      <a:endParaRPr lang="tr-TR" sz="1200">
                        <a:latin typeface="Times New Roman"/>
                        <a:ea typeface="Times New Roman"/>
                      </a:endParaRPr>
                    </a:p>
                  </a:txBody>
                  <a:tcPr marL="44450" marR="44450" marT="0" marB="0"/>
                </a:tc>
                <a:tc>
                  <a:txBody>
                    <a:bodyPr/>
                    <a:lstStyle/>
                    <a:p>
                      <a:pPr>
                        <a:lnSpc>
                          <a:spcPct val="115000"/>
                        </a:lnSpc>
                        <a:spcAft>
                          <a:spcPts val="300"/>
                        </a:spcAft>
                      </a:pPr>
                      <a:r>
                        <a:rPr lang="tr-TR" sz="1200"/>
                        <a:t>Burası, ziyaret edebileceğim en güzel kültürel miras alanlarından biridir. </a:t>
                      </a:r>
                      <a:endParaRPr lang="tr-TR" sz="1200">
                        <a:latin typeface="Times New Roman"/>
                        <a:ea typeface="Times New Roman"/>
                      </a:endParaRPr>
                    </a:p>
                  </a:txBody>
                  <a:tcPr marL="44450" marR="44450" marT="0" marB="0"/>
                </a:tc>
                <a:tc rowSpan="5">
                  <a:txBody>
                    <a:bodyPr/>
                    <a:lstStyle/>
                    <a:p>
                      <a:pPr algn="ctr">
                        <a:lnSpc>
                          <a:spcPct val="115000"/>
                        </a:lnSpc>
                        <a:spcAft>
                          <a:spcPts val="300"/>
                        </a:spcAft>
                      </a:pPr>
                      <a:r>
                        <a:rPr lang="tr-TR" sz="1200"/>
                        <a:t>Bigné vd. (2008) </a:t>
                      </a:r>
                      <a:endParaRPr lang="tr-TR" sz="1200">
                        <a:latin typeface="Times New Roman"/>
                        <a:ea typeface="Times New Roman"/>
                      </a:endParaRPr>
                    </a:p>
                  </a:txBody>
                  <a:tcPr marL="44450" marR="44450" marT="0" marB="0"/>
                </a:tc>
              </a:tr>
              <a:tr h="0">
                <a:tc>
                  <a:txBody>
                    <a:bodyPr/>
                    <a:lstStyle/>
                    <a:p>
                      <a:pPr>
                        <a:lnSpc>
                          <a:spcPct val="115000"/>
                        </a:lnSpc>
                        <a:spcAft>
                          <a:spcPts val="300"/>
                        </a:spcAft>
                      </a:pPr>
                      <a:r>
                        <a:rPr lang="tr-TR" sz="1200"/>
                        <a:t>SAT2</a:t>
                      </a:r>
                      <a:endParaRPr lang="tr-TR" sz="1200">
                        <a:latin typeface="Times New Roman"/>
                        <a:ea typeface="Times New Roman"/>
                      </a:endParaRPr>
                    </a:p>
                  </a:txBody>
                  <a:tcPr marL="44450" marR="44450" marT="0" marB="0"/>
                </a:tc>
                <a:tc>
                  <a:txBody>
                    <a:bodyPr/>
                    <a:lstStyle/>
                    <a:p>
                      <a:pPr>
                        <a:lnSpc>
                          <a:spcPct val="115000"/>
                        </a:lnSpc>
                        <a:spcAft>
                          <a:spcPts val="300"/>
                        </a:spcAft>
                      </a:pPr>
                      <a:r>
                        <a:rPr lang="tr-TR" sz="1200"/>
                        <a:t>Efes’i ziyaret etme kararımdan memnunum. </a:t>
                      </a:r>
                      <a:endParaRPr lang="tr-TR" sz="1200">
                        <a:latin typeface="Times New Roman"/>
                        <a:ea typeface="Times New Roman"/>
                      </a:endParaRPr>
                    </a:p>
                  </a:txBody>
                  <a:tcPr marL="44450" marR="44450" marT="0" marB="0"/>
                </a:tc>
                <a:tc vMerge="1">
                  <a:txBody>
                    <a:bodyPr/>
                    <a:lstStyle/>
                    <a:p>
                      <a:endParaRPr lang="tr-TR"/>
                    </a:p>
                  </a:txBody>
                  <a:tcPr/>
                </a:tc>
              </a:tr>
              <a:tr h="0">
                <a:tc>
                  <a:txBody>
                    <a:bodyPr/>
                    <a:lstStyle/>
                    <a:p>
                      <a:pPr>
                        <a:lnSpc>
                          <a:spcPct val="115000"/>
                        </a:lnSpc>
                        <a:spcAft>
                          <a:spcPts val="300"/>
                        </a:spcAft>
                      </a:pPr>
                      <a:r>
                        <a:rPr lang="tr-TR" sz="1200"/>
                        <a:t>SAT3</a:t>
                      </a:r>
                      <a:endParaRPr lang="tr-TR" sz="1200">
                        <a:latin typeface="Times New Roman"/>
                        <a:ea typeface="Times New Roman"/>
                      </a:endParaRPr>
                    </a:p>
                  </a:txBody>
                  <a:tcPr marL="44450" marR="44450" marT="0" marB="0"/>
                </a:tc>
                <a:tc>
                  <a:txBody>
                    <a:bodyPr/>
                    <a:lstStyle/>
                    <a:p>
                      <a:pPr>
                        <a:lnSpc>
                          <a:spcPct val="115000"/>
                        </a:lnSpc>
                        <a:spcAft>
                          <a:spcPts val="300"/>
                        </a:spcAft>
                      </a:pPr>
                      <a:r>
                        <a:rPr lang="tr-TR" sz="1200"/>
                        <a:t>Efes’i ziyaret etme kararım çok yerindeydi. </a:t>
                      </a:r>
                      <a:endParaRPr lang="tr-TR" sz="1200">
                        <a:latin typeface="Times New Roman"/>
                        <a:ea typeface="Times New Roman"/>
                      </a:endParaRPr>
                    </a:p>
                  </a:txBody>
                  <a:tcPr marL="44450" marR="44450" marT="0" marB="0"/>
                </a:tc>
                <a:tc vMerge="1">
                  <a:txBody>
                    <a:bodyPr/>
                    <a:lstStyle/>
                    <a:p>
                      <a:endParaRPr lang="tr-TR"/>
                    </a:p>
                  </a:txBody>
                  <a:tcPr/>
                </a:tc>
              </a:tr>
              <a:tr h="0">
                <a:tc>
                  <a:txBody>
                    <a:bodyPr/>
                    <a:lstStyle/>
                    <a:p>
                      <a:pPr>
                        <a:lnSpc>
                          <a:spcPct val="115000"/>
                        </a:lnSpc>
                        <a:spcAft>
                          <a:spcPts val="300"/>
                        </a:spcAft>
                      </a:pPr>
                      <a:r>
                        <a:rPr lang="tr-TR" sz="1200"/>
                        <a:t>SAT4</a:t>
                      </a:r>
                      <a:endParaRPr lang="tr-TR" sz="1200">
                        <a:latin typeface="Times New Roman"/>
                        <a:ea typeface="Times New Roman"/>
                      </a:endParaRPr>
                    </a:p>
                  </a:txBody>
                  <a:tcPr marL="44450" marR="44450" marT="0" marB="0"/>
                </a:tc>
                <a:tc>
                  <a:txBody>
                    <a:bodyPr/>
                    <a:lstStyle/>
                    <a:p>
                      <a:pPr>
                        <a:lnSpc>
                          <a:spcPct val="115000"/>
                        </a:lnSpc>
                        <a:spcAft>
                          <a:spcPts val="300"/>
                        </a:spcAft>
                      </a:pPr>
                      <a:r>
                        <a:rPr lang="tr-TR" sz="1200"/>
                        <a:t>Efes’i ziyaret etmekten keyif aldım. </a:t>
                      </a:r>
                      <a:endParaRPr lang="tr-TR" sz="1200">
                        <a:latin typeface="Times New Roman"/>
                        <a:ea typeface="Times New Roman"/>
                      </a:endParaRPr>
                    </a:p>
                  </a:txBody>
                  <a:tcPr marL="44450" marR="44450" marT="0" marB="0"/>
                </a:tc>
                <a:tc vMerge="1">
                  <a:txBody>
                    <a:bodyPr/>
                    <a:lstStyle/>
                    <a:p>
                      <a:endParaRPr lang="tr-TR"/>
                    </a:p>
                  </a:txBody>
                  <a:tcPr/>
                </a:tc>
              </a:tr>
              <a:tr h="0">
                <a:tc>
                  <a:txBody>
                    <a:bodyPr/>
                    <a:lstStyle/>
                    <a:p>
                      <a:pPr>
                        <a:lnSpc>
                          <a:spcPct val="115000"/>
                        </a:lnSpc>
                        <a:spcAft>
                          <a:spcPts val="300"/>
                        </a:spcAft>
                      </a:pPr>
                      <a:r>
                        <a:rPr lang="tr-TR" sz="1200"/>
                        <a:t>SAT5</a:t>
                      </a:r>
                      <a:endParaRPr lang="tr-TR" sz="1200">
                        <a:latin typeface="Times New Roman"/>
                        <a:ea typeface="Times New Roman"/>
                      </a:endParaRPr>
                    </a:p>
                  </a:txBody>
                  <a:tcPr marL="44450" marR="44450" marT="0" marB="0"/>
                </a:tc>
                <a:tc>
                  <a:txBody>
                    <a:bodyPr/>
                    <a:lstStyle/>
                    <a:p>
                      <a:pPr>
                        <a:lnSpc>
                          <a:spcPct val="115000"/>
                        </a:lnSpc>
                        <a:spcAft>
                          <a:spcPts val="300"/>
                        </a:spcAft>
                      </a:pPr>
                      <a:r>
                        <a:rPr lang="tr-TR" sz="1200"/>
                        <a:t>Efes’i ziyaret etmenin doğru karar olduğuna eminim. </a:t>
                      </a:r>
                      <a:endParaRPr lang="tr-TR" sz="1200">
                        <a:latin typeface="Times New Roman"/>
                        <a:ea typeface="Times New Roman"/>
                      </a:endParaRPr>
                    </a:p>
                  </a:txBody>
                  <a:tcPr marL="44450" marR="44450" marT="0" marB="0"/>
                </a:tc>
                <a:tc vMerge="1">
                  <a:txBody>
                    <a:bodyPr/>
                    <a:lstStyle/>
                    <a:p>
                      <a:endParaRPr lang="tr-TR"/>
                    </a:p>
                  </a:txBody>
                  <a:tcPr/>
                </a:tc>
              </a:tr>
              <a:tr h="0">
                <a:tc>
                  <a:txBody>
                    <a:bodyPr/>
                    <a:lstStyle/>
                    <a:p>
                      <a:pPr>
                        <a:lnSpc>
                          <a:spcPct val="115000"/>
                        </a:lnSpc>
                        <a:spcAft>
                          <a:spcPts val="300"/>
                        </a:spcAft>
                      </a:pPr>
                      <a:r>
                        <a:rPr lang="tr-TR" sz="1200" dirty="0"/>
                        <a:t>AES1</a:t>
                      </a:r>
                      <a:endParaRPr lang="tr-TR" sz="1200" dirty="0">
                        <a:latin typeface="Times New Roman"/>
                        <a:ea typeface="Times New Roman"/>
                      </a:endParaRPr>
                    </a:p>
                  </a:txBody>
                  <a:tcPr marL="44450" marR="44450" marT="0" marB="0">
                    <a:solidFill>
                      <a:schemeClr val="bg2"/>
                    </a:solidFill>
                  </a:tcPr>
                </a:tc>
                <a:tc>
                  <a:txBody>
                    <a:bodyPr/>
                    <a:lstStyle/>
                    <a:p>
                      <a:pPr>
                        <a:lnSpc>
                          <a:spcPct val="115000"/>
                        </a:lnSpc>
                        <a:spcAft>
                          <a:spcPts val="300"/>
                        </a:spcAft>
                      </a:pPr>
                      <a:r>
                        <a:rPr lang="tr-TR" sz="1200" dirty="0"/>
                        <a:t>Efes hakkında olumlu şeyler söyleyeceğim. </a:t>
                      </a:r>
                      <a:endParaRPr lang="tr-TR" sz="1200" dirty="0">
                        <a:latin typeface="Times New Roman"/>
                        <a:ea typeface="Times New Roman"/>
                      </a:endParaRPr>
                    </a:p>
                  </a:txBody>
                  <a:tcPr marL="44450" marR="44450" marT="0" marB="0">
                    <a:solidFill>
                      <a:schemeClr val="bg2"/>
                    </a:solidFill>
                  </a:tcPr>
                </a:tc>
                <a:tc rowSpan="5">
                  <a:txBody>
                    <a:bodyPr/>
                    <a:lstStyle/>
                    <a:p>
                      <a:pPr algn="ctr">
                        <a:lnSpc>
                          <a:spcPct val="115000"/>
                        </a:lnSpc>
                        <a:spcAft>
                          <a:spcPts val="300"/>
                        </a:spcAft>
                      </a:pPr>
                      <a:r>
                        <a:rPr lang="tr-TR" sz="1200"/>
                        <a:t>Bigné vd. (2008), Sirakaya vd. (2015)</a:t>
                      </a:r>
                      <a:endParaRPr lang="tr-TR" sz="1200">
                        <a:latin typeface="Times New Roman"/>
                        <a:ea typeface="Times New Roman"/>
                      </a:endParaRPr>
                    </a:p>
                  </a:txBody>
                  <a:tcPr marL="44450" marR="44450" marT="0" marB="0">
                    <a:solidFill>
                      <a:schemeClr val="bg2"/>
                    </a:solidFill>
                  </a:tcPr>
                </a:tc>
              </a:tr>
              <a:tr h="0">
                <a:tc>
                  <a:txBody>
                    <a:bodyPr/>
                    <a:lstStyle/>
                    <a:p>
                      <a:pPr>
                        <a:lnSpc>
                          <a:spcPct val="115000"/>
                        </a:lnSpc>
                        <a:spcAft>
                          <a:spcPts val="300"/>
                        </a:spcAft>
                      </a:pPr>
                      <a:r>
                        <a:rPr lang="tr-TR" sz="1200"/>
                        <a:t>AES2</a:t>
                      </a:r>
                      <a:endParaRPr lang="tr-TR" sz="1200">
                        <a:latin typeface="Times New Roman"/>
                        <a:ea typeface="Times New Roman"/>
                      </a:endParaRPr>
                    </a:p>
                  </a:txBody>
                  <a:tcPr marL="44450" marR="44450" marT="0" marB="0">
                    <a:solidFill>
                      <a:schemeClr val="bg2"/>
                    </a:solidFill>
                  </a:tcPr>
                </a:tc>
                <a:tc>
                  <a:txBody>
                    <a:bodyPr/>
                    <a:lstStyle/>
                    <a:p>
                      <a:pPr>
                        <a:lnSpc>
                          <a:spcPct val="115000"/>
                        </a:lnSpc>
                        <a:spcAft>
                          <a:spcPts val="300"/>
                        </a:spcAft>
                      </a:pPr>
                      <a:r>
                        <a:rPr lang="tr-TR" sz="1200" dirty="0"/>
                        <a:t>Efes’i başkalarına tavsiye edeceğim.</a:t>
                      </a:r>
                      <a:endParaRPr lang="tr-TR" sz="1200" dirty="0">
                        <a:latin typeface="Times New Roman"/>
                        <a:ea typeface="Times New Roman"/>
                      </a:endParaRPr>
                    </a:p>
                  </a:txBody>
                  <a:tcPr marL="44450" marR="44450" marT="0" marB="0">
                    <a:solidFill>
                      <a:schemeClr val="bg2"/>
                    </a:solidFill>
                  </a:tcPr>
                </a:tc>
                <a:tc vMerge="1">
                  <a:txBody>
                    <a:bodyPr/>
                    <a:lstStyle/>
                    <a:p>
                      <a:endParaRPr lang="tr-TR"/>
                    </a:p>
                  </a:txBody>
                  <a:tcPr/>
                </a:tc>
              </a:tr>
              <a:tr h="0">
                <a:tc>
                  <a:txBody>
                    <a:bodyPr/>
                    <a:lstStyle/>
                    <a:p>
                      <a:pPr>
                        <a:lnSpc>
                          <a:spcPct val="115000"/>
                        </a:lnSpc>
                        <a:spcAft>
                          <a:spcPts val="300"/>
                        </a:spcAft>
                      </a:pPr>
                      <a:r>
                        <a:rPr lang="tr-TR" sz="1200"/>
                        <a:t>AES3</a:t>
                      </a:r>
                      <a:endParaRPr lang="tr-TR" sz="1200">
                        <a:latin typeface="Times New Roman"/>
                        <a:ea typeface="Times New Roman"/>
                      </a:endParaRPr>
                    </a:p>
                  </a:txBody>
                  <a:tcPr marL="44450" marR="44450" marT="0" marB="0">
                    <a:solidFill>
                      <a:schemeClr val="bg2"/>
                    </a:solidFill>
                  </a:tcPr>
                </a:tc>
                <a:tc>
                  <a:txBody>
                    <a:bodyPr/>
                    <a:lstStyle/>
                    <a:p>
                      <a:pPr>
                        <a:lnSpc>
                          <a:spcPct val="115000"/>
                        </a:lnSpc>
                        <a:spcAft>
                          <a:spcPts val="300"/>
                        </a:spcAft>
                      </a:pPr>
                      <a:r>
                        <a:rPr lang="tr-TR" sz="1200" dirty="0"/>
                        <a:t>Arkadaşlarımı ve akrabalarımı Efes’i ziyaret etmeleri konusunda teşvik edeceğim. </a:t>
                      </a:r>
                      <a:endParaRPr lang="tr-TR" sz="1200" dirty="0">
                        <a:latin typeface="Times New Roman"/>
                        <a:ea typeface="Times New Roman"/>
                      </a:endParaRPr>
                    </a:p>
                  </a:txBody>
                  <a:tcPr marL="44450" marR="44450" marT="0" marB="0">
                    <a:solidFill>
                      <a:schemeClr val="bg2"/>
                    </a:solidFill>
                  </a:tcPr>
                </a:tc>
                <a:tc vMerge="1">
                  <a:txBody>
                    <a:bodyPr/>
                    <a:lstStyle/>
                    <a:p>
                      <a:endParaRPr lang="tr-TR"/>
                    </a:p>
                  </a:txBody>
                  <a:tcPr/>
                </a:tc>
              </a:tr>
              <a:tr h="0">
                <a:tc>
                  <a:txBody>
                    <a:bodyPr/>
                    <a:lstStyle/>
                    <a:p>
                      <a:pPr>
                        <a:lnSpc>
                          <a:spcPct val="115000"/>
                        </a:lnSpc>
                        <a:spcAft>
                          <a:spcPts val="300"/>
                        </a:spcAft>
                      </a:pPr>
                      <a:r>
                        <a:rPr lang="tr-TR" sz="1200" dirty="0"/>
                        <a:t>AES4</a:t>
                      </a:r>
                      <a:endParaRPr lang="tr-TR" sz="1200" dirty="0">
                        <a:latin typeface="Times New Roman"/>
                        <a:ea typeface="Times New Roman"/>
                      </a:endParaRPr>
                    </a:p>
                  </a:txBody>
                  <a:tcPr marL="44450" marR="44450" marT="0" marB="0">
                    <a:solidFill>
                      <a:schemeClr val="bg2"/>
                    </a:solidFill>
                  </a:tcPr>
                </a:tc>
                <a:tc>
                  <a:txBody>
                    <a:bodyPr/>
                    <a:lstStyle/>
                    <a:p>
                      <a:pPr>
                        <a:lnSpc>
                          <a:spcPct val="115000"/>
                        </a:lnSpc>
                        <a:spcAft>
                          <a:spcPts val="300"/>
                        </a:spcAft>
                      </a:pPr>
                      <a:r>
                        <a:rPr lang="tr-TR" sz="1200" dirty="0"/>
                        <a:t>İleride Efes’e tekrar geleceğim. </a:t>
                      </a:r>
                      <a:endParaRPr lang="tr-TR" sz="1200" dirty="0">
                        <a:latin typeface="Times New Roman"/>
                        <a:ea typeface="Times New Roman"/>
                      </a:endParaRPr>
                    </a:p>
                  </a:txBody>
                  <a:tcPr marL="44450" marR="44450" marT="0" marB="0">
                    <a:solidFill>
                      <a:schemeClr val="bg2"/>
                    </a:solidFill>
                  </a:tcPr>
                </a:tc>
                <a:tc vMerge="1">
                  <a:txBody>
                    <a:bodyPr/>
                    <a:lstStyle/>
                    <a:p>
                      <a:endParaRPr lang="tr-TR"/>
                    </a:p>
                  </a:txBody>
                  <a:tcPr/>
                </a:tc>
              </a:tr>
              <a:tr h="0">
                <a:tc>
                  <a:txBody>
                    <a:bodyPr/>
                    <a:lstStyle/>
                    <a:p>
                      <a:pPr>
                        <a:lnSpc>
                          <a:spcPct val="115000"/>
                        </a:lnSpc>
                        <a:spcAft>
                          <a:spcPts val="300"/>
                        </a:spcAft>
                      </a:pPr>
                      <a:r>
                        <a:rPr lang="tr-TR" sz="1200"/>
                        <a:t>AES5</a:t>
                      </a:r>
                      <a:endParaRPr lang="tr-TR" sz="1200">
                        <a:latin typeface="Times New Roman"/>
                        <a:ea typeface="Times New Roman"/>
                      </a:endParaRPr>
                    </a:p>
                  </a:txBody>
                  <a:tcPr marL="44450" marR="44450" marT="0" marB="0">
                    <a:solidFill>
                      <a:schemeClr val="bg2"/>
                    </a:solidFill>
                  </a:tcPr>
                </a:tc>
                <a:tc>
                  <a:txBody>
                    <a:bodyPr/>
                    <a:lstStyle/>
                    <a:p>
                      <a:pPr>
                        <a:lnSpc>
                          <a:spcPct val="115000"/>
                        </a:lnSpc>
                        <a:spcAft>
                          <a:spcPts val="300"/>
                        </a:spcAft>
                      </a:pPr>
                      <a:r>
                        <a:rPr lang="tr-TR" sz="1200" dirty="0"/>
                        <a:t>Başkalarına Efes’ten bahsetme fırsatını kaçırmayacağım. </a:t>
                      </a:r>
                      <a:endParaRPr lang="tr-TR" sz="1200" dirty="0">
                        <a:latin typeface="Times New Roman"/>
                        <a:ea typeface="Times New Roman"/>
                      </a:endParaRPr>
                    </a:p>
                  </a:txBody>
                  <a:tcPr marL="44450" marR="44450" marT="0" marB="0">
                    <a:solidFill>
                      <a:schemeClr val="bg2"/>
                    </a:solidFill>
                  </a:tcPr>
                </a:tc>
                <a:tc vMerge="1">
                  <a:txBody>
                    <a:bodyPr/>
                    <a:lstStyle/>
                    <a:p>
                      <a:endParaRPr lang="tr-TR"/>
                    </a:p>
                  </a:txBody>
                  <a:tcPr/>
                </a:tc>
              </a:tr>
            </a:tbl>
          </a:graphicData>
        </a:graphic>
      </p:graphicFrame>
      <p:sp>
        <p:nvSpPr>
          <p:cNvPr id="7" name="6 Metin kutusu"/>
          <p:cNvSpPr txBox="1"/>
          <p:nvPr/>
        </p:nvSpPr>
        <p:spPr>
          <a:xfrm>
            <a:off x="914409" y="6264318"/>
            <a:ext cx="1856919" cy="276999"/>
          </a:xfrm>
          <a:prstGeom prst="rect">
            <a:avLst/>
          </a:prstGeom>
          <a:noFill/>
        </p:spPr>
        <p:txBody>
          <a:bodyPr wrap="none" rtlCol="0">
            <a:spAutoFit/>
          </a:bodyPr>
          <a:lstStyle/>
          <a:p>
            <a:r>
              <a:rPr lang="tr-TR" sz="1200" dirty="0" smtClean="0"/>
              <a:t>Aykol, Aksatan, Sel &amp; İpek </a:t>
            </a:r>
            <a:endParaRPr lang="tr-TR" sz="12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143000" y="309344"/>
            <a:ext cx="9875520" cy="1356360"/>
          </a:xfrm>
        </p:spPr>
        <p:txBody>
          <a:bodyPr/>
          <a:lstStyle/>
          <a:p>
            <a:r>
              <a:rPr lang="tr-TR" dirty="0" smtClean="0"/>
              <a:t>Ek: Akışın boyutları </a:t>
            </a:r>
            <a:endParaRPr lang="tr-TR" dirty="0"/>
          </a:p>
        </p:txBody>
      </p:sp>
      <p:graphicFrame>
        <p:nvGraphicFramePr>
          <p:cNvPr id="8" name="Content Placeholder 7"/>
          <p:cNvGraphicFramePr>
            <a:graphicFrameLocks noGrp="1"/>
          </p:cNvGraphicFramePr>
          <p:nvPr>
            <p:ph sz="quarter" idx="1"/>
          </p:nvPr>
        </p:nvGraphicFramePr>
        <p:xfrm>
          <a:off x="609600" y="1437569"/>
          <a:ext cx="10972800" cy="4937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6 Slayt Numarası Yer Tutucusu"/>
          <p:cNvSpPr>
            <a:spLocks noGrp="1"/>
          </p:cNvSpPr>
          <p:nvPr>
            <p:ph type="sldNum" sz="quarter" idx="12"/>
          </p:nvPr>
        </p:nvSpPr>
        <p:spPr/>
        <p:txBody>
          <a:bodyPr/>
          <a:lstStyle/>
          <a:p>
            <a:fld id="{4FAB73BC-B049-4115-A692-8D63A059BFB8}" type="slidenum">
              <a:rPr lang="en-US" smtClean="0"/>
              <a:pPr/>
              <a:t>19</a:t>
            </a:fld>
            <a:endParaRPr lang="en-US" dirty="0"/>
          </a:p>
        </p:txBody>
      </p:sp>
      <p:sp>
        <p:nvSpPr>
          <p:cNvPr id="9" name="8 Altbilgi Yer Tutucusu"/>
          <p:cNvSpPr>
            <a:spLocks noGrp="1"/>
          </p:cNvSpPr>
          <p:nvPr>
            <p:ph type="ftr" sz="quarter" idx="11"/>
          </p:nvPr>
        </p:nvSpPr>
        <p:spPr>
          <a:xfrm>
            <a:off x="3949148" y="6305716"/>
            <a:ext cx="4717774" cy="365125"/>
          </a:xfrm>
        </p:spPr>
        <p:txBody>
          <a:bodyPr/>
          <a:lstStyle/>
          <a:p>
            <a:r>
              <a:rPr lang="en-US" dirty="0" err="1" smtClean="0"/>
              <a:t>Kültürel</a:t>
            </a:r>
            <a:r>
              <a:rPr lang="en-US" dirty="0" smtClean="0"/>
              <a:t> </a:t>
            </a:r>
            <a:r>
              <a:rPr lang="en-US" dirty="0" err="1" smtClean="0"/>
              <a:t>Miras</a:t>
            </a:r>
            <a:r>
              <a:rPr lang="en-US" dirty="0" smtClean="0"/>
              <a:t> </a:t>
            </a:r>
            <a:r>
              <a:rPr lang="en-US" dirty="0" err="1" smtClean="0"/>
              <a:t>Ziyaretinde</a:t>
            </a:r>
            <a:r>
              <a:rPr lang="en-US" dirty="0" smtClean="0"/>
              <a:t> </a:t>
            </a:r>
            <a:r>
              <a:rPr lang="en-US" dirty="0" err="1" smtClean="0"/>
              <a:t>Akış</a:t>
            </a:r>
            <a:r>
              <a:rPr lang="en-US" dirty="0" smtClean="0"/>
              <a:t> </a:t>
            </a:r>
            <a:endParaRPr lang="en-US" dirty="0"/>
          </a:p>
        </p:txBody>
      </p:sp>
      <p:sp>
        <p:nvSpPr>
          <p:cNvPr id="6" name="5 Metin kutusu"/>
          <p:cNvSpPr txBox="1"/>
          <p:nvPr/>
        </p:nvSpPr>
        <p:spPr>
          <a:xfrm>
            <a:off x="914409" y="6264318"/>
            <a:ext cx="1856919" cy="276999"/>
          </a:xfrm>
          <a:prstGeom prst="rect">
            <a:avLst/>
          </a:prstGeom>
          <a:noFill/>
        </p:spPr>
        <p:txBody>
          <a:bodyPr wrap="none" rtlCol="0">
            <a:spAutoFit/>
          </a:bodyPr>
          <a:lstStyle/>
          <a:p>
            <a:r>
              <a:rPr lang="tr-TR" sz="1200" dirty="0" smtClean="0"/>
              <a:t>Aykol, Aksatan, Sel &amp; İpek </a:t>
            </a:r>
            <a:endParaRPr lang="tr-TR" sz="1200"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 Giriş </a:t>
            </a:r>
            <a:endParaRPr lang="tr-TR" dirty="0"/>
          </a:p>
        </p:txBody>
      </p:sp>
      <p:sp>
        <p:nvSpPr>
          <p:cNvPr id="3" name="2 İçerik Yer Tutucusu"/>
          <p:cNvSpPr>
            <a:spLocks noGrp="1"/>
          </p:cNvSpPr>
          <p:nvPr>
            <p:ph sz="half" idx="1"/>
          </p:nvPr>
        </p:nvSpPr>
        <p:spPr/>
        <p:txBody>
          <a:bodyPr>
            <a:normAutofit lnSpcReduction="10000"/>
          </a:bodyPr>
          <a:lstStyle/>
          <a:p>
            <a:r>
              <a:rPr lang="tr-TR" dirty="0" smtClean="0">
                <a:solidFill>
                  <a:schemeClr val="tx1"/>
                </a:solidFill>
              </a:rPr>
              <a:t>Kültürel miras alanı ziyaretleri, bilişsel ve duygusal faydalar sağlayan karmaşık deneyimlerdir </a:t>
            </a:r>
            <a:r>
              <a:rPr lang="en-US" sz="1300" dirty="0" smtClean="0">
                <a:solidFill>
                  <a:schemeClr val="tx1"/>
                </a:solidFill>
              </a:rPr>
              <a:t>(</a:t>
            </a:r>
            <a:r>
              <a:rPr lang="en-US" sz="1300" dirty="0" err="1" smtClean="0">
                <a:solidFill>
                  <a:schemeClr val="tx1"/>
                </a:solidFill>
              </a:rPr>
              <a:t>Biran</a:t>
            </a:r>
            <a:r>
              <a:rPr lang="en-US" sz="1300" dirty="0" smtClean="0">
                <a:solidFill>
                  <a:schemeClr val="tx1"/>
                </a:solidFill>
              </a:rPr>
              <a:t> </a:t>
            </a:r>
            <a:r>
              <a:rPr lang="tr-TR" sz="1300" dirty="0" err="1" smtClean="0">
                <a:solidFill>
                  <a:schemeClr val="tx1"/>
                </a:solidFill>
              </a:rPr>
              <a:t>vd</a:t>
            </a:r>
            <a:r>
              <a:rPr lang="tr-TR" sz="1300" dirty="0" smtClean="0">
                <a:solidFill>
                  <a:schemeClr val="tx1"/>
                </a:solidFill>
              </a:rPr>
              <a:t>.</a:t>
            </a:r>
            <a:r>
              <a:rPr lang="en-US" sz="1300" dirty="0" smtClean="0">
                <a:solidFill>
                  <a:schemeClr val="tx1"/>
                </a:solidFill>
              </a:rPr>
              <a:t>, 2011; McIntosh, 1999).</a:t>
            </a:r>
            <a:endParaRPr lang="tr-TR" sz="1300" dirty="0" smtClean="0">
              <a:solidFill>
                <a:schemeClr val="tx1"/>
              </a:solidFill>
            </a:endParaRPr>
          </a:p>
          <a:p>
            <a:r>
              <a:rPr lang="tr-TR" dirty="0" smtClean="0">
                <a:solidFill>
                  <a:schemeClr val="tx1"/>
                </a:solidFill>
              </a:rPr>
              <a:t>Akış,kültürel miras ziyaretleri de dahil olmak üzere, turizmin birçok alanında turistlerin yaşadığı zihinsel durumdur </a:t>
            </a:r>
            <a:r>
              <a:rPr lang="tr-TR" sz="1300" dirty="0" smtClean="0">
                <a:solidFill>
                  <a:schemeClr val="tx1"/>
                </a:solidFill>
              </a:rPr>
              <a:t>(</a:t>
            </a:r>
            <a:r>
              <a:rPr lang="tr-TR" sz="1300" dirty="0" err="1" smtClean="0">
                <a:solidFill>
                  <a:schemeClr val="tx1"/>
                </a:solidFill>
              </a:rPr>
              <a:t>Chang</a:t>
            </a:r>
            <a:r>
              <a:rPr lang="tr-TR" sz="1300" dirty="0" smtClean="0">
                <a:solidFill>
                  <a:schemeClr val="tx1"/>
                </a:solidFill>
              </a:rPr>
              <a:t>, 2014; </a:t>
            </a:r>
            <a:r>
              <a:rPr lang="tr-TR" sz="1300" dirty="0" err="1" smtClean="0">
                <a:solidFill>
                  <a:schemeClr val="tx1"/>
                </a:solidFill>
              </a:rPr>
              <a:t>Kuo</a:t>
            </a:r>
            <a:r>
              <a:rPr lang="tr-TR" sz="1300" dirty="0" smtClean="0">
                <a:solidFill>
                  <a:schemeClr val="tx1"/>
                </a:solidFill>
              </a:rPr>
              <a:t> </a:t>
            </a:r>
            <a:r>
              <a:rPr lang="tr-TR" sz="1300" dirty="0" err="1" smtClean="0">
                <a:solidFill>
                  <a:schemeClr val="tx1"/>
                </a:solidFill>
              </a:rPr>
              <a:t>vd</a:t>
            </a:r>
            <a:r>
              <a:rPr lang="tr-TR" sz="1300" dirty="0" smtClean="0">
                <a:solidFill>
                  <a:schemeClr val="tx1"/>
                </a:solidFill>
              </a:rPr>
              <a:t>., 2016; </a:t>
            </a:r>
            <a:r>
              <a:rPr lang="tr-TR" sz="1300" dirty="0" err="1" smtClean="0">
                <a:solidFill>
                  <a:schemeClr val="tx1"/>
                </a:solidFill>
              </a:rPr>
              <a:t>Sirgy</a:t>
            </a:r>
            <a:r>
              <a:rPr lang="tr-TR" sz="1300" dirty="0" smtClean="0">
                <a:solidFill>
                  <a:schemeClr val="tx1"/>
                </a:solidFill>
              </a:rPr>
              <a:t>, 2010). </a:t>
            </a:r>
          </a:p>
          <a:p>
            <a:r>
              <a:rPr lang="tr-TR" dirty="0" smtClean="0">
                <a:solidFill>
                  <a:schemeClr val="tx1"/>
                </a:solidFill>
              </a:rPr>
              <a:t>Turistler  kültürel miras alanı ziyaretleri sırasında gördükleriyle kişisel bağlar kurabilmekte ve deneyimin içinde dalıp gidebilmektedirler </a:t>
            </a:r>
            <a:r>
              <a:rPr lang="en-US" sz="1200" dirty="0" smtClean="0">
                <a:solidFill>
                  <a:schemeClr val="tx1"/>
                </a:solidFill>
              </a:rPr>
              <a:t>(Cameron &amp; </a:t>
            </a:r>
            <a:r>
              <a:rPr lang="en-US" sz="1200" dirty="0" err="1" smtClean="0">
                <a:solidFill>
                  <a:schemeClr val="tx1"/>
                </a:solidFill>
              </a:rPr>
              <a:t>Gatewood</a:t>
            </a:r>
            <a:r>
              <a:rPr lang="en-US" sz="1200" dirty="0" smtClean="0">
                <a:solidFill>
                  <a:schemeClr val="tx1"/>
                </a:solidFill>
              </a:rPr>
              <a:t>, 2000). </a:t>
            </a:r>
          </a:p>
        </p:txBody>
      </p:sp>
      <p:sp>
        <p:nvSpPr>
          <p:cNvPr id="4" name="3 İçerik Yer Tutucusu"/>
          <p:cNvSpPr>
            <a:spLocks noGrp="1"/>
          </p:cNvSpPr>
          <p:nvPr>
            <p:ph sz="half" idx="2"/>
          </p:nvPr>
        </p:nvSpPr>
        <p:spPr/>
        <p:txBody>
          <a:bodyPr>
            <a:normAutofit lnSpcReduction="10000"/>
          </a:bodyPr>
          <a:lstStyle/>
          <a:p>
            <a:r>
              <a:rPr lang="tr-TR" dirty="0" smtClean="0">
                <a:solidFill>
                  <a:schemeClr val="tx1"/>
                </a:solidFill>
              </a:rPr>
              <a:t>Deneyimin kendisiyle ilgili faktörler akış üzerinde etkilidir </a:t>
            </a:r>
            <a:r>
              <a:rPr lang="tr-TR" sz="1200" dirty="0" smtClean="0">
                <a:solidFill>
                  <a:schemeClr val="tx1"/>
                </a:solidFill>
              </a:rPr>
              <a:t>(Csikszentmihalyi 1994).</a:t>
            </a:r>
          </a:p>
          <a:p>
            <a:r>
              <a:rPr lang="tr-TR" dirty="0" smtClean="0">
                <a:solidFill>
                  <a:schemeClr val="tx1"/>
                </a:solidFill>
              </a:rPr>
              <a:t>Turizm literatüründe deneyimin özellikleriyle akış arasındaki ilişkileri inceleyen çalışmalar özellikle teknoloji kullanımı alanına yoğunlaşmıştır</a:t>
            </a:r>
            <a:r>
              <a:rPr lang="tr-TR" sz="1200" dirty="0" smtClean="0">
                <a:solidFill>
                  <a:schemeClr val="tx1"/>
                </a:solidFill>
              </a:rPr>
              <a:t> (Fan </a:t>
            </a:r>
            <a:r>
              <a:rPr lang="tr-TR" sz="1200" dirty="0" err="1" smtClean="0">
                <a:solidFill>
                  <a:schemeClr val="tx1"/>
                </a:solidFill>
              </a:rPr>
              <a:t>vd</a:t>
            </a:r>
            <a:r>
              <a:rPr lang="tr-TR" sz="1200" dirty="0" smtClean="0">
                <a:solidFill>
                  <a:schemeClr val="tx1"/>
                </a:solidFill>
              </a:rPr>
              <a:t>., 2012, Fan </a:t>
            </a:r>
            <a:r>
              <a:rPr lang="tr-TR" sz="1200" dirty="0" err="1" smtClean="0">
                <a:solidFill>
                  <a:schemeClr val="tx1"/>
                </a:solidFill>
              </a:rPr>
              <a:t>vd</a:t>
            </a:r>
            <a:r>
              <a:rPr lang="tr-TR" sz="1200" dirty="0" smtClean="0">
                <a:solidFill>
                  <a:schemeClr val="tx1"/>
                </a:solidFill>
              </a:rPr>
              <a:t>., 2013; </a:t>
            </a:r>
            <a:r>
              <a:rPr lang="tr-TR" sz="1200" dirty="0" err="1" smtClean="0">
                <a:solidFill>
                  <a:schemeClr val="tx1"/>
                </a:solidFill>
              </a:rPr>
              <a:t>Huang</a:t>
            </a:r>
            <a:r>
              <a:rPr lang="tr-TR" sz="1200" dirty="0" smtClean="0">
                <a:solidFill>
                  <a:schemeClr val="tx1"/>
                </a:solidFill>
              </a:rPr>
              <a:t> </a:t>
            </a:r>
            <a:r>
              <a:rPr lang="tr-TR" sz="1200" dirty="0" err="1" smtClean="0">
                <a:solidFill>
                  <a:schemeClr val="tx1"/>
                </a:solidFill>
              </a:rPr>
              <a:t>vd</a:t>
            </a:r>
            <a:r>
              <a:rPr lang="tr-TR" sz="1200" dirty="0" smtClean="0">
                <a:solidFill>
                  <a:schemeClr val="tx1"/>
                </a:solidFill>
              </a:rPr>
              <a:t>., 2012, </a:t>
            </a:r>
            <a:r>
              <a:rPr lang="tr-TR" sz="1200" dirty="0" err="1" smtClean="0">
                <a:solidFill>
                  <a:schemeClr val="tx1"/>
                </a:solidFill>
              </a:rPr>
              <a:t>Jung</a:t>
            </a:r>
            <a:r>
              <a:rPr lang="tr-TR" sz="1200" dirty="0" smtClean="0">
                <a:solidFill>
                  <a:schemeClr val="tx1"/>
                </a:solidFill>
              </a:rPr>
              <a:t> </a:t>
            </a:r>
            <a:r>
              <a:rPr lang="tr-TR" sz="1200" dirty="0" err="1" smtClean="0">
                <a:solidFill>
                  <a:schemeClr val="tx1"/>
                </a:solidFill>
              </a:rPr>
              <a:t>vd</a:t>
            </a:r>
            <a:r>
              <a:rPr lang="tr-TR" sz="1200" dirty="0" smtClean="0">
                <a:solidFill>
                  <a:schemeClr val="tx1"/>
                </a:solidFill>
              </a:rPr>
              <a:t>., 2009). </a:t>
            </a:r>
          </a:p>
          <a:p>
            <a:endParaRPr lang="tr-TR" dirty="0">
              <a:solidFill>
                <a:schemeClr val="tx1"/>
              </a:solidFill>
            </a:endParaRPr>
          </a:p>
        </p:txBody>
      </p:sp>
      <p:sp>
        <p:nvSpPr>
          <p:cNvPr id="5" name="4 Slayt Numarası Yer Tutucusu"/>
          <p:cNvSpPr>
            <a:spLocks noGrp="1"/>
          </p:cNvSpPr>
          <p:nvPr>
            <p:ph type="sldNum" sz="quarter" idx="12"/>
          </p:nvPr>
        </p:nvSpPr>
        <p:spPr/>
        <p:txBody>
          <a:bodyPr/>
          <a:lstStyle/>
          <a:p>
            <a:fld id="{4FAB73BC-B049-4115-A692-8D63A059BFB8}" type="slidenum">
              <a:rPr lang="en-US" smtClean="0"/>
              <a:pPr/>
              <a:t>2</a:t>
            </a:fld>
            <a:endParaRPr lang="en-US" dirty="0"/>
          </a:p>
        </p:txBody>
      </p:sp>
      <p:sp>
        <p:nvSpPr>
          <p:cNvPr id="7" name="Altbilgi Yer Tutucusu 6"/>
          <p:cNvSpPr>
            <a:spLocks noGrp="1"/>
          </p:cNvSpPr>
          <p:nvPr>
            <p:ph type="ftr" sz="quarter" idx="11"/>
          </p:nvPr>
        </p:nvSpPr>
        <p:spPr>
          <a:xfrm>
            <a:off x="3949148" y="6223828"/>
            <a:ext cx="4717774" cy="365125"/>
          </a:xfrm>
        </p:spPr>
        <p:txBody>
          <a:bodyPr/>
          <a:lstStyle/>
          <a:p>
            <a:r>
              <a:rPr lang="tr-TR" dirty="0" smtClean="0">
                <a:solidFill>
                  <a:schemeClr val="accent6">
                    <a:lumMod val="50000"/>
                  </a:schemeClr>
                </a:solidFill>
              </a:rPr>
              <a:t>Kültürel Miras Ziyaretinde Akış </a:t>
            </a:r>
            <a:endParaRPr lang="tr-TR" dirty="0">
              <a:solidFill>
                <a:schemeClr val="accent6">
                  <a:lumMod val="50000"/>
                </a:schemeClr>
              </a:solidFill>
            </a:endParaRPr>
          </a:p>
        </p:txBody>
      </p:sp>
      <p:sp>
        <p:nvSpPr>
          <p:cNvPr id="8" name="7 Metin kutusu"/>
          <p:cNvSpPr txBox="1"/>
          <p:nvPr/>
        </p:nvSpPr>
        <p:spPr>
          <a:xfrm>
            <a:off x="914409" y="6264318"/>
            <a:ext cx="1856919" cy="276999"/>
          </a:xfrm>
          <a:prstGeom prst="rect">
            <a:avLst/>
          </a:prstGeom>
          <a:noFill/>
        </p:spPr>
        <p:txBody>
          <a:bodyPr wrap="none" rtlCol="0">
            <a:spAutoFit/>
          </a:bodyPr>
          <a:lstStyle/>
          <a:p>
            <a:r>
              <a:rPr lang="tr-TR" sz="1200" dirty="0" smtClean="0"/>
              <a:t>Aykol, Aksatan, Sel &amp; İpek </a:t>
            </a:r>
            <a:endParaRPr lang="tr-TR" sz="12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2. Çalışmanın amacı</a:t>
            </a:r>
            <a:endParaRPr lang="tr-TR" dirty="0"/>
          </a:p>
        </p:txBody>
      </p:sp>
      <p:sp>
        <p:nvSpPr>
          <p:cNvPr id="3" name="2 İçerik Yer Tutucusu"/>
          <p:cNvSpPr>
            <a:spLocks noGrp="1"/>
          </p:cNvSpPr>
          <p:nvPr>
            <p:ph idx="1"/>
          </p:nvPr>
        </p:nvSpPr>
        <p:spPr/>
        <p:txBody>
          <a:bodyPr/>
          <a:lstStyle/>
          <a:p>
            <a:r>
              <a:rPr lang="tr-TR" dirty="0" smtClean="0">
                <a:solidFill>
                  <a:schemeClr val="tx1"/>
                </a:solidFill>
              </a:rPr>
              <a:t>Kültürel miras ziyareti deneyiminde, akışın deneyimsel öncülleri ile duygusal ve davranışsal sonuçlarını incelemek</a:t>
            </a:r>
            <a:endParaRPr lang="tr-TR" dirty="0">
              <a:solidFill>
                <a:schemeClr val="tx1"/>
              </a:solidFill>
            </a:endParaRPr>
          </a:p>
        </p:txBody>
      </p:sp>
      <p:sp>
        <p:nvSpPr>
          <p:cNvPr id="4" name="3 Slayt Numarası Yer Tutucusu"/>
          <p:cNvSpPr>
            <a:spLocks noGrp="1"/>
          </p:cNvSpPr>
          <p:nvPr>
            <p:ph type="sldNum" sz="quarter" idx="12"/>
          </p:nvPr>
        </p:nvSpPr>
        <p:spPr/>
        <p:txBody>
          <a:bodyPr/>
          <a:lstStyle/>
          <a:p>
            <a:fld id="{4FAB73BC-B049-4115-A692-8D63A059BFB8}" type="slidenum">
              <a:rPr lang="en-US" smtClean="0"/>
              <a:pPr/>
              <a:t>3</a:t>
            </a:fld>
            <a:endParaRPr lang="en-US" dirty="0"/>
          </a:p>
        </p:txBody>
      </p:sp>
      <p:sp>
        <p:nvSpPr>
          <p:cNvPr id="6" name="Altbilgi Yer Tutucusu 6"/>
          <p:cNvSpPr>
            <a:spLocks noGrp="1"/>
          </p:cNvSpPr>
          <p:nvPr>
            <p:ph type="ftr" sz="quarter" idx="11"/>
          </p:nvPr>
        </p:nvSpPr>
        <p:spPr>
          <a:xfrm>
            <a:off x="3949148" y="6223828"/>
            <a:ext cx="4717774" cy="365125"/>
          </a:xfrm>
        </p:spPr>
        <p:txBody>
          <a:bodyPr/>
          <a:lstStyle/>
          <a:p>
            <a:r>
              <a:rPr lang="tr-TR" smtClean="0">
                <a:solidFill>
                  <a:schemeClr val="accent6">
                    <a:lumMod val="50000"/>
                  </a:schemeClr>
                </a:solidFill>
              </a:rPr>
              <a:t>Kültürel Miras Ziyaretinde Akış </a:t>
            </a:r>
            <a:endParaRPr lang="tr-TR" dirty="0">
              <a:solidFill>
                <a:schemeClr val="accent6">
                  <a:lumMod val="50000"/>
                </a:schemeClr>
              </a:solidFill>
            </a:endParaRPr>
          </a:p>
        </p:txBody>
      </p:sp>
      <p:sp>
        <p:nvSpPr>
          <p:cNvPr id="7" name="6 Metin kutusu"/>
          <p:cNvSpPr txBox="1"/>
          <p:nvPr/>
        </p:nvSpPr>
        <p:spPr>
          <a:xfrm>
            <a:off x="914409" y="6264318"/>
            <a:ext cx="1856919" cy="276999"/>
          </a:xfrm>
          <a:prstGeom prst="rect">
            <a:avLst/>
          </a:prstGeom>
          <a:noFill/>
        </p:spPr>
        <p:txBody>
          <a:bodyPr wrap="none" rtlCol="0">
            <a:spAutoFit/>
          </a:bodyPr>
          <a:lstStyle/>
          <a:p>
            <a:r>
              <a:rPr lang="tr-TR" sz="1200" dirty="0" smtClean="0"/>
              <a:t>Aykol, Aksatan, Sel &amp; İpek </a:t>
            </a:r>
            <a:endParaRPr lang="tr-TR" sz="12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3. Araştırma soruları</a:t>
            </a:r>
            <a:endParaRPr lang="tr-TR" dirty="0"/>
          </a:p>
        </p:txBody>
      </p:sp>
      <p:sp>
        <p:nvSpPr>
          <p:cNvPr id="3" name="2 İçerik Yer Tutucusu"/>
          <p:cNvSpPr>
            <a:spLocks noGrp="1"/>
          </p:cNvSpPr>
          <p:nvPr>
            <p:ph idx="1"/>
          </p:nvPr>
        </p:nvSpPr>
        <p:spPr/>
        <p:txBody>
          <a:bodyPr/>
          <a:lstStyle/>
          <a:p>
            <a:pPr marL="502920" indent="-457200">
              <a:buAutoNum type="arabicParenBoth"/>
            </a:pPr>
            <a:r>
              <a:rPr lang="tr-TR" dirty="0" smtClean="0">
                <a:solidFill>
                  <a:schemeClr val="tx1"/>
                </a:solidFill>
              </a:rPr>
              <a:t>Kültürel miras ziyaretinde </a:t>
            </a:r>
            <a:r>
              <a:rPr lang="tr-TR" b="1" dirty="0" smtClean="0">
                <a:solidFill>
                  <a:schemeClr val="tx1"/>
                </a:solidFill>
              </a:rPr>
              <a:t>eğitim ve kaçış </a:t>
            </a:r>
            <a:r>
              <a:rPr lang="tr-TR" dirty="0" smtClean="0">
                <a:solidFill>
                  <a:schemeClr val="tx1"/>
                </a:solidFill>
              </a:rPr>
              <a:t>deneyimlerinin </a:t>
            </a:r>
            <a:r>
              <a:rPr lang="tr-TR" b="1" dirty="0" smtClean="0">
                <a:solidFill>
                  <a:schemeClr val="tx1"/>
                </a:solidFill>
              </a:rPr>
              <a:t>akış üzerindeki etkisi </a:t>
            </a:r>
            <a:r>
              <a:rPr lang="tr-TR" dirty="0" smtClean="0">
                <a:solidFill>
                  <a:schemeClr val="tx1"/>
                </a:solidFill>
              </a:rPr>
              <a:t>nedir? </a:t>
            </a:r>
          </a:p>
          <a:p>
            <a:pPr marL="502920" indent="-457200">
              <a:buAutoNum type="arabicParenBoth"/>
            </a:pPr>
            <a:r>
              <a:rPr lang="tr-TR" dirty="0" smtClean="0">
                <a:solidFill>
                  <a:schemeClr val="tx1"/>
                </a:solidFill>
              </a:rPr>
              <a:t>Kültürel miras ziyaretinde </a:t>
            </a:r>
            <a:r>
              <a:rPr lang="tr-TR" b="1" dirty="0" smtClean="0">
                <a:solidFill>
                  <a:schemeClr val="tx1"/>
                </a:solidFill>
              </a:rPr>
              <a:t>eğitim ve kaçış </a:t>
            </a:r>
            <a:r>
              <a:rPr lang="tr-TR" dirty="0" smtClean="0">
                <a:solidFill>
                  <a:schemeClr val="tx1"/>
                </a:solidFill>
              </a:rPr>
              <a:t>deneyimlerinin </a:t>
            </a:r>
            <a:r>
              <a:rPr lang="tr-TR" b="1" dirty="0" smtClean="0">
                <a:solidFill>
                  <a:schemeClr val="tx1"/>
                </a:solidFill>
              </a:rPr>
              <a:t>ziyaretçi memnuniyeti üzerindeki etkisi </a:t>
            </a:r>
            <a:r>
              <a:rPr lang="tr-TR" dirty="0" smtClean="0">
                <a:solidFill>
                  <a:schemeClr val="tx1"/>
                </a:solidFill>
              </a:rPr>
              <a:t>nedir? </a:t>
            </a:r>
          </a:p>
          <a:p>
            <a:pPr marL="502920" indent="-457200">
              <a:buAutoNum type="arabicParenBoth"/>
            </a:pPr>
            <a:r>
              <a:rPr lang="tr-TR" dirty="0" smtClean="0">
                <a:solidFill>
                  <a:schemeClr val="tx1"/>
                </a:solidFill>
              </a:rPr>
              <a:t>Kültürel miras ziyaretinde ziyaretçi </a:t>
            </a:r>
            <a:r>
              <a:rPr lang="tr-TR" b="1" dirty="0" smtClean="0">
                <a:solidFill>
                  <a:schemeClr val="tx1"/>
                </a:solidFill>
              </a:rPr>
              <a:t>memnuniyetin</a:t>
            </a:r>
            <a:r>
              <a:rPr lang="tr-TR" dirty="0" smtClean="0">
                <a:solidFill>
                  <a:schemeClr val="tx1"/>
                </a:solidFill>
              </a:rPr>
              <a:t>in ziyaretçi </a:t>
            </a:r>
            <a:r>
              <a:rPr lang="tr-TR" b="1" dirty="0" smtClean="0">
                <a:solidFill>
                  <a:schemeClr val="tx1"/>
                </a:solidFill>
              </a:rPr>
              <a:t>sadakati üzerindeki etkisi</a:t>
            </a:r>
            <a:r>
              <a:rPr lang="tr-TR" dirty="0" smtClean="0">
                <a:solidFill>
                  <a:schemeClr val="tx1"/>
                </a:solidFill>
              </a:rPr>
              <a:t> nedir? </a:t>
            </a:r>
          </a:p>
          <a:p>
            <a:endParaRPr lang="tr-TR" dirty="0">
              <a:solidFill>
                <a:schemeClr val="tx1"/>
              </a:solidFill>
            </a:endParaRPr>
          </a:p>
        </p:txBody>
      </p:sp>
      <p:sp>
        <p:nvSpPr>
          <p:cNvPr id="4" name="3 Slayt Numarası Yer Tutucusu"/>
          <p:cNvSpPr>
            <a:spLocks noGrp="1"/>
          </p:cNvSpPr>
          <p:nvPr>
            <p:ph type="sldNum" sz="quarter" idx="12"/>
          </p:nvPr>
        </p:nvSpPr>
        <p:spPr/>
        <p:txBody>
          <a:bodyPr/>
          <a:lstStyle/>
          <a:p>
            <a:fld id="{4FAB73BC-B049-4115-A692-8D63A059BFB8}" type="slidenum">
              <a:rPr lang="en-US" smtClean="0"/>
              <a:pPr/>
              <a:t>4</a:t>
            </a:fld>
            <a:endParaRPr lang="en-US" dirty="0"/>
          </a:p>
        </p:txBody>
      </p:sp>
      <p:sp>
        <p:nvSpPr>
          <p:cNvPr id="7" name="Altbilgi Yer Tutucusu 6"/>
          <p:cNvSpPr>
            <a:spLocks noGrp="1"/>
          </p:cNvSpPr>
          <p:nvPr>
            <p:ph type="ftr" sz="quarter" idx="11"/>
          </p:nvPr>
        </p:nvSpPr>
        <p:spPr>
          <a:xfrm>
            <a:off x="3949148" y="6223828"/>
            <a:ext cx="4717774" cy="365125"/>
          </a:xfrm>
        </p:spPr>
        <p:txBody>
          <a:bodyPr/>
          <a:lstStyle/>
          <a:p>
            <a:r>
              <a:rPr lang="tr-TR" dirty="0" smtClean="0">
                <a:solidFill>
                  <a:schemeClr val="accent6">
                    <a:lumMod val="50000"/>
                  </a:schemeClr>
                </a:solidFill>
              </a:rPr>
              <a:t>Kültürel Miras Ziyaretinde Akış </a:t>
            </a:r>
            <a:endParaRPr lang="tr-TR" dirty="0">
              <a:solidFill>
                <a:schemeClr val="accent6">
                  <a:lumMod val="50000"/>
                </a:schemeClr>
              </a:solidFill>
            </a:endParaRPr>
          </a:p>
        </p:txBody>
      </p:sp>
      <p:sp>
        <p:nvSpPr>
          <p:cNvPr id="6" name="5 Metin kutusu"/>
          <p:cNvSpPr txBox="1"/>
          <p:nvPr/>
        </p:nvSpPr>
        <p:spPr>
          <a:xfrm>
            <a:off x="914409" y="6264318"/>
            <a:ext cx="1856919" cy="276999"/>
          </a:xfrm>
          <a:prstGeom prst="rect">
            <a:avLst/>
          </a:prstGeom>
          <a:noFill/>
        </p:spPr>
        <p:txBody>
          <a:bodyPr wrap="none" rtlCol="0">
            <a:spAutoFit/>
          </a:bodyPr>
          <a:lstStyle/>
          <a:p>
            <a:r>
              <a:rPr lang="tr-TR" sz="1200" dirty="0" smtClean="0"/>
              <a:t>Aykol, Aksatan, Sel &amp; İpek </a:t>
            </a:r>
            <a:endParaRPr lang="tr-TR" sz="12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4. Akış teorisi</a:t>
            </a:r>
            <a:endParaRPr lang="tr-TR" dirty="0"/>
          </a:p>
        </p:txBody>
      </p:sp>
      <p:sp>
        <p:nvSpPr>
          <p:cNvPr id="3" name="2 İçerik Yer Tutucusu"/>
          <p:cNvSpPr>
            <a:spLocks noGrp="1"/>
          </p:cNvSpPr>
          <p:nvPr>
            <p:ph sz="half" idx="1"/>
          </p:nvPr>
        </p:nvSpPr>
        <p:spPr/>
        <p:txBody>
          <a:bodyPr>
            <a:normAutofit fontScale="92500"/>
          </a:bodyPr>
          <a:lstStyle/>
          <a:p>
            <a:r>
              <a:rPr lang="tr-TR" dirty="0" smtClean="0">
                <a:solidFill>
                  <a:schemeClr val="tx1"/>
                </a:solidFill>
              </a:rPr>
              <a:t>Akış- optimal/en iyi deneyim sırasında yaşanan psikolojik durumdur </a:t>
            </a:r>
            <a:r>
              <a:rPr lang="tr-TR" sz="1300" dirty="0" smtClean="0">
                <a:solidFill>
                  <a:schemeClr val="tx1"/>
                </a:solidFill>
              </a:rPr>
              <a:t>(Csikszentmihalyi, 1990)</a:t>
            </a:r>
          </a:p>
          <a:p>
            <a:r>
              <a:rPr lang="tr-TR" dirty="0" smtClean="0">
                <a:solidFill>
                  <a:schemeClr val="tx1"/>
                </a:solidFill>
              </a:rPr>
              <a:t>Akış- bireyin amaçlarını gerçekleştirmek için, dikkatini bütünüyle yaşadığı deneyime vermesi ve bu deneyimden mutluluk duymasıdır </a:t>
            </a:r>
            <a:r>
              <a:rPr lang="tr-TR" sz="1300" dirty="0" smtClean="0">
                <a:solidFill>
                  <a:schemeClr val="tx1"/>
                </a:solidFill>
              </a:rPr>
              <a:t>(Csikszentmihalyi, 1990)</a:t>
            </a:r>
          </a:p>
          <a:p>
            <a:endParaRPr lang="tr-TR" dirty="0" smtClean="0">
              <a:solidFill>
                <a:schemeClr val="tx1"/>
              </a:solidFill>
            </a:endParaRPr>
          </a:p>
          <a:p>
            <a:endParaRPr lang="tr-TR" dirty="0">
              <a:solidFill>
                <a:schemeClr val="tx1"/>
              </a:solidFill>
            </a:endParaRPr>
          </a:p>
        </p:txBody>
      </p:sp>
      <p:sp>
        <p:nvSpPr>
          <p:cNvPr id="4" name="3 İçerik Yer Tutucusu"/>
          <p:cNvSpPr>
            <a:spLocks noGrp="1"/>
          </p:cNvSpPr>
          <p:nvPr>
            <p:ph sz="half" idx="2"/>
          </p:nvPr>
        </p:nvSpPr>
        <p:spPr/>
        <p:txBody>
          <a:bodyPr>
            <a:normAutofit fontScale="92500"/>
          </a:bodyPr>
          <a:lstStyle/>
          <a:p>
            <a:r>
              <a:rPr lang="tr-TR" dirty="0" smtClean="0">
                <a:solidFill>
                  <a:schemeClr val="tx1"/>
                </a:solidFill>
              </a:rPr>
              <a:t>Akış yaşayan birey, bir deneyimin içinde kaybolup gitmekte ve yaşadığı deneyim dışında hiçbir şey düşünmemektedir </a:t>
            </a:r>
            <a:r>
              <a:rPr lang="tr-TR" sz="1300" dirty="0" smtClean="0">
                <a:solidFill>
                  <a:schemeClr val="tx1"/>
                </a:solidFill>
              </a:rPr>
              <a:t>(</a:t>
            </a:r>
            <a:r>
              <a:rPr lang="tr-TR" sz="1300" dirty="0" err="1" smtClean="0">
                <a:solidFill>
                  <a:schemeClr val="tx1"/>
                </a:solidFill>
              </a:rPr>
              <a:t>Alba</a:t>
            </a:r>
            <a:r>
              <a:rPr lang="tr-TR" sz="1300" dirty="0" smtClean="0">
                <a:solidFill>
                  <a:schemeClr val="tx1"/>
                </a:solidFill>
              </a:rPr>
              <a:t> &amp; Williams, 2013). </a:t>
            </a:r>
          </a:p>
          <a:p>
            <a:r>
              <a:rPr lang="tr-TR" dirty="0" smtClean="0">
                <a:solidFill>
                  <a:schemeClr val="tx1"/>
                </a:solidFill>
              </a:rPr>
              <a:t>Akışın yaşanabilmesi için, bireyin yetkinlikleri ile gerçekleştirdiği faaliyetin güçlükleri arasında bir denge olması gerekmektedir. </a:t>
            </a:r>
          </a:p>
          <a:p>
            <a:r>
              <a:rPr lang="tr-TR" dirty="0" smtClean="0">
                <a:solidFill>
                  <a:schemeClr val="tx1"/>
                </a:solidFill>
              </a:rPr>
              <a:t>Bu dengenin oluşabilmesi için faaliyetin yeterince güçlük içermesi ve bununla birlikte, bireyin de bu güçlüklerle başa çıkabilecek yetkinliklere sahip olması gerekmektedir </a:t>
            </a:r>
            <a:r>
              <a:rPr lang="tr-TR" sz="1300" dirty="0" smtClean="0">
                <a:solidFill>
                  <a:schemeClr val="tx1"/>
                </a:solidFill>
              </a:rPr>
              <a:t>(Csikszentmihalyi, 1990). </a:t>
            </a:r>
          </a:p>
          <a:p>
            <a:endParaRPr lang="tr-TR" dirty="0">
              <a:solidFill>
                <a:schemeClr val="tx1"/>
              </a:solidFill>
            </a:endParaRPr>
          </a:p>
        </p:txBody>
      </p:sp>
      <p:sp>
        <p:nvSpPr>
          <p:cNvPr id="5" name="4 Slayt Numarası Yer Tutucusu"/>
          <p:cNvSpPr>
            <a:spLocks noGrp="1"/>
          </p:cNvSpPr>
          <p:nvPr>
            <p:ph type="sldNum" sz="quarter" idx="12"/>
          </p:nvPr>
        </p:nvSpPr>
        <p:spPr/>
        <p:txBody>
          <a:bodyPr/>
          <a:lstStyle/>
          <a:p>
            <a:fld id="{4FAB73BC-B049-4115-A692-8D63A059BFB8}" type="slidenum">
              <a:rPr lang="en-US" smtClean="0"/>
              <a:pPr/>
              <a:t>5</a:t>
            </a:fld>
            <a:endParaRPr lang="en-US" dirty="0"/>
          </a:p>
        </p:txBody>
      </p:sp>
      <p:sp>
        <p:nvSpPr>
          <p:cNvPr id="7" name="Altbilgi Yer Tutucusu 6"/>
          <p:cNvSpPr>
            <a:spLocks noGrp="1"/>
          </p:cNvSpPr>
          <p:nvPr>
            <p:ph type="ftr" sz="quarter" idx="11"/>
          </p:nvPr>
        </p:nvSpPr>
        <p:spPr>
          <a:xfrm>
            <a:off x="3949148" y="6223828"/>
            <a:ext cx="4717774" cy="365125"/>
          </a:xfrm>
        </p:spPr>
        <p:txBody>
          <a:bodyPr/>
          <a:lstStyle/>
          <a:p>
            <a:r>
              <a:rPr lang="tr-TR" smtClean="0">
                <a:solidFill>
                  <a:schemeClr val="accent6">
                    <a:lumMod val="50000"/>
                  </a:schemeClr>
                </a:solidFill>
              </a:rPr>
              <a:t>Kültürel Miras Ziyaretinde Akış </a:t>
            </a:r>
            <a:endParaRPr lang="tr-TR" dirty="0">
              <a:solidFill>
                <a:schemeClr val="accent6">
                  <a:lumMod val="50000"/>
                </a:schemeClr>
              </a:solidFill>
            </a:endParaRPr>
          </a:p>
        </p:txBody>
      </p:sp>
      <p:sp>
        <p:nvSpPr>
          <p:cNvPr id="8" name="7 Metin kutusu"/>
          <p:cNvSpPr txBox="1"/>
          <p:nvPr/>
        </p:nvSpPr>
        <p:spPr>
          <a:xfrm>
            <a:off x="914409" y="6264318"/>
            <a:ext cx="1856919" cy="276999"/>
          </a:xfrm>
          <a:prstGeom prst="rect">
            <a:avLst/>
          </a:prstGeom>
          <a:noFill/>
        </p:spPr>
        <p:txBody>
          <a:bodyPr wrap="none" rtlCol="0">
            <a:spAutoFit/>
          </a:bodyPr>
          <a:lstStyle/>
          <a:p>
            <a:r>
              <a:rPr lang="tr-TR" sz="1200" dirty="0" smtClean="0"/>
              <a:t>Aykol, Aksatan, Sel &amp; İpek </a:t>
            </a:r>
            <a:endParaRPr lang="tr-TR" sz="12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5. Turizm araştırmasında akış </a:t>
            </a:r>
            <a:endParaRPr lang="tr-TR" dirty="0"/>
          </a:p>
        </p:txBody>
      </p:sp>
      <p:sp>
        <p:nvSpPr>
          <p:cNvPr id="3" name="2 İçerik Yer Tutucusu"/>
          <p:cNvSpPr>
            <a:spLocks noGrp="1"/>
          </p:cNvSpPr>
          <p:nvPr>
            <p:ph sz="half" idx="1"/>
          </p:nvPr>
        </p:nvSpPr>
        <p:spPr/>
        <p:txBody>
          <a:bodyPr>
            <a:normAutofit lnSpcReduction="10000"/>
          </a:bodyPr>
          <a:lstStyle/>
          <a:p>
            <a:r>
              <a:rPr lang="tr-TR" dirty="0" smtClean="0">
                <a:solidFill>
                  <a:schemeClr val="tx1"/>
                </a:solidFill>
              </a:rPr>
              <a:t>Turizm araştırmalarında akış, turizm deneyiminin kendisi veya temel bir boyutu olarak görülmektedir </a:t>
            </a:r>
            <a:r>
              <a:rPr lang="en-US" sz="1300" dirty="0" smtClean="0">
                <a:solidFill>
                  <a:schemeClr val="tx1"/>
                </a:solidFill>
              </a:rPr>
              <a:t>(</a:t>
            </a:r>
            <a:r>
              <a:rPr lang="tr-TR" sz="1300" dirty="0" smtClean="0">
                <a:solidFill>
                  <a:schemeClr val="tx1"/>
                </a:solidFill>
              </a:rPr>
              <a:t>örn. B</a:t>
            </a:r>
            <a:r>
              <a:rPr lang="en-US" sz="1300" dirty="0" smtClean="0">
                <a:solidFill>
                  <a:schemeClr val="tx1"/>
                </a:solidFill>
              </a:rPr>
              <a:t>runner-</a:t>
            </a:r>
            <a:r>
              <a:rPr lang="en-US" sz="1300" dirty="0" err="1" smtClean="0">
                <a:solidFill>
                  <a:schemeClr val="tx1"/>
                </a:solidFill>
              </a:rPr>
              <a:t>Sperdin</a:t>
            </a:r>
            <a:r>
              <a:rPr lang="en-US" sz="1300" dirty="0" smtClean="0">
                <a:solidFill>
                  <a:schemeClr val="tx1"/>
                </a:solidFill>
              </a:rPr>
              <a:t> </a:t>
            </a:r>
            <a:r>
              <a:rPr lang="tr-TR" sz="1300" dirty="0" err="1" smtClean="0">
                <a:solidFill>
                  <a:schemeClr val="tx1"/>
                </a:solidFill>
              </a:rPr>
              <a:t>vd</a:t>
            </a:r>
            <a:r>
              <a:rPr lang="tr-TR" sz="1300" dirty="0" smtClean="0">
                <a:solidFill>
                  <a:schemeClr val="tx1"/>
                </a:solidFill>
              </a:rPr>
              <a:t>., </a:t>
            </a:r>
            <a:r>
              <a:rPr lang="en-US" sz="1300" dirty="0" smtClean="0">
                <a:solidFill>
                  <a:schemeClr val="tx1"/>
                </a:solidFill>
              </a:rPr>
              <a:t>2012; Cary, 2004; Lin </a:t>
            </a:r>
            <a:r>
              <a:rPr lang="tr-TR" sz="1300" dirty="0" smtClean="0">
                <a:solidFill>
                  <a:schemeClr val="tx1"/>
                </a:solidFill>
              </a:rPr>
              <a:t>ve </a:t>
            </a:r>
            <a:r>
              <a:rPr lang="en-US" sz="1300" dirty="0" err="1" smtClean="0">
                <a:solidFill>
                  <a:schemeClr val="tx1"/>
                </a:solidFill>
              </a:rPr>
              <a:t>Kuo</a:t>
            </a:r>
            <a:r>
              <a:rPr lang="en-US" sz="1300" dirty="0" smtClean="0">
                <a:solidFill>
                  <a:schemeClr val="tx1"/>
                </a:solidFill>
              </a:rPr>
              <a:t>, 2016; </a:t>
            </a:r>
            <a:r>
              <a:rPr lang="en-US" sz="1300" dirty="0" err="1" smtClean="0">
                <a:solidFill>
                  <a:schemeClr val="tx1"/>
                </a:solidFill>
              </a:rPr>
              <a:t>Tasci</a:t>
            </a:r>
            <a:r>
              <a:rPr lang="tr-TR" sz="1300" dirty="0" smtClean="0">
                <a:solidFill>
                  <a:schemeClr val="tx1"/>
                </a:solidFill>
              </a:rPr>
              <a:t> ve</a:t>
            </a:r>
            <a:r>
              <a:rPr lang="en-US" sz="1300" dirty="0" smtClean="0">
                <a:solidFill>
                  <a:schemeClr val="tx1"/>
                </a:solidFill>
              </a:rPr>
              <a:t> Knutson, 2004). </a:t>
            </a:r>
            <a:endParaRPr lang="tr-TR" sz="1300" dirty="0" smtClean="0">
              <a:solidFill>
                <a:schemeClr val="tx1"/>
              </a:solidFill>
            </a:endParaRPr>
          </a:p>
        </p:txBody>
      </p:sp>
      <p:sp>
        <p:nvSpPr>
          <p:cNvPr id="4" name="3 İçerik Yer Tutucusu"/>
          <p:cNvSpPr>
            <a:spLocks noGrp="1"/>
          </p:cNvSpPr>
          <p:nvPr>
            <p:ph sz="half" idx="2"/>
          </p:nvPr>
        </p:nvSpPr>
        <p:spPr/>
        <p:txBody>
          <a:bodyPr>
            <a:normAutofit lnSpcReduction="10000"/>
          </a:bodyPr>
          <a:lstStyle/>
          <a:p>
            <a:r>
              <a:rPr lang="tr-TR" dirty="0" smtClean="0">
                <a:solidFill>
                  <a:schemeClr val="tx1"/>
                </a:solidFill>
              </a:rPr>
              <a:t>Akışın öncülleri – deneyimsel ve kişisel faktörler </a:t>
            </a:r>
          </a:p>
          <a:p>
            <a:pPr lvl="1"/>
            <a:r>
              <a:rPr lang="tr-TR" dirty="0" smtClean="0">
                <a:solidFill>
                  <a:schemeClr val="tx1"/>
                </a:solidFill>
              </a:rPr>
              <a:t>Turizm etkinliğinin zorlukları ve eğlence içermesi </a:t>
            </a:r>
            <a:r>
              <a:rPr lang="en-US" sz="1300" dirty="0" smtClean="0">
                <a:solidFill>
                  <a:schemeClr val="tx1"/>
                </a:solidFill>
              </a:rPr>
              <a:t>(</a:t>
            </a:r>
            <a:r>
              <a:rPr lang="en-US" sz="1300" dirty="0" err="1" smtClean="0">
                <a:solidFill>
                  <a:schemeClr val="tx1"/>
                </a:solidFill>
              </a:rPr>
              <a:t>Tsaur</a:t>
            </a:r>
            <a:r>
              <a:rPr lang="en-US" sz="1300" dirty="0" smtClean="0">
                <a:solidFill>
                  <a:schemeClr val="tx1"/>
                </a:solidFill>
              </a:rPr>
              <a:t> </a:t>
            </a:r>
            <a:r>
              <a:rPr lang="tr-TR" sz="1300" dirty="0" err="1" smtClean="0">
                <a:solidFill>
                  <a:schemeClr val="tx1"/>
                </a:solidFill>
              </a:rPr>
              <a:t>vd</a:t>
            </a:r>
            <a:r>
              <a:rPr lang="tr-TR" sz="1300" dirty="0" smtClean="0">
                <a:solidFill>
                  <a:schemeClr val="tx1"/>
                </a:solidFill>
              </a:rPr>
              <a:t>., 2</a:t>
            </a:r>
            <a:r>
              <a:rPr lang="en-US" sz="1300" dirty="0" smtClean="0">
                <a:solidFill>
                  <a:schemeClr val="tx1"/>
                </a:solidFill>
              </a:rPr>
              <a:t>015; Wu </a:t>
            </a:r>
            <a:r>
              <a:rPr lang="tr-TR" sz="1300" dirty="0" smtClean="0">
                <a:solidFill>
                  <a:schemeClr val="tx1"/>
                </a:solidFill>
              </a:rPr>
              <a:t>ve</a:t>
            </a:r>
            <a:r>
              <a:rPr lang="en-US" sz="1300" dirty="0" smtClean="0">
                <a:solidFill>
                  <a:schemeClr val="tx1"/>
                </a:solidFill>
              </a:rPr>
              <a:t> Liang, 2011)</a:t>
            </a:r>
            <a:endParaRPr lang="tr-TR" sz="1300" dirty="0" smtClean="0">
              <a:solidFill>
                <a:schemeClr val="tx1"/>
              </a:solidFill>
            </a:endParaRPr>
          </a:p>
          <a:p>
            <a:pPr lvl="1"/>
            <a:r>
              <a:rPr lang="tr-TR" dirty="0" smtClean="0">
                <a:solidFill>
                  <a:schemeClr val="tx1"/>
                </a:solidFill>
              </a:rPr>
              <a:t>Otel web sitesinin özellikleri </a:t>
            </a:r>
            <a:r>
              <a:rPr lang="tr-TR" sz="1300" dirty="0" smtClean="0">
                <a:solidFill>
                  <a:schemeClr val="tx1"/>
                </a:solidFill>
              </a:rPr>
              <a:t>(</a:t>
            </a:r>
            <a:r>
              <a:rPr lang="tr-TR" sz="1300" dirty="0" err="1" smtClean="0">
                <a:solidFill>
                  <a:schemeClr val="tx1"/>
                </a:solidFill>
              </a:rPr>
              <a:t>Bilgihan</a:t>
            </a:r>
            <a:r>
              <a:rPr lang="tr-TR" sz="1300" dirty="0" smtClean="0">
                <a:solidFill>
                  <a:schemeClr val="tx1"/>
                </a:solidFill>
              </a:rPr>
              <a:t> </a:t>
            </a:r>
            <a:r>
              <a:rPr lang="tr-TR" sz="1300" dirty="0" err="1" smtClean="0">
                <a:solidFill>
                  <a:schemeClr val="tx1"/>
                </a:solidFill>
              </a:rPr>
              <a:t>vd</a:t>
            </a:r>
            <a:r>
              <a:rPr lang="tr-TR" sz="1300" dirty="0" smtClean="0">
                <a:solidFill>
                  <a:schemeClr val="tx1"/>
                </a:solidFill>
              </a:rPr>
              <a:t>., 2015)</a:t>
            </a:r>
          </a:p>
          <a:p>
            <a:pPr lvl="1"/>
            <a:r>
              <a:rPr lang="tr-TR" dirty="0" smtClean="0">
                <a:solidFill>
                  <a:schemeClr val="tx1"/>
                </a:solidFill>
              </a:rPr>
              <a:t>Turistin yetenekleri </a:t>
            </a:r>
            <a:r>
              <a:rPr lang="en-US" sz="1300" dirty="0" smtClean="0">
                <a:solidFill>
                  <a:schemeClr val="tx1"/>
                </a:solidFill>
              </a:rPr>
              <a:t>(Wu </a:t>
            </a:r>
            <a:r>
              <a:rPr lang="tr-TR" sz="1300" dirty="0" smtClean="0">
                <a:solidFill>
                  <a:schemeClr val="tx1"/>
                </a:solidFill>
              </a:rPr>
              <a:t>ve </a:t>
            </a:r>
            <a:r>
              <a:rPr lang="en-US" sz="1300" dirty="0" smtClean="0">
                <a:solidFill>
                  <a:schemeClr val="tx1"/>
                </a:solidFill>
              </a:rPr>
              <a:t>Liang, 2011)</a:t>
            </a:r>
            <a:endParaRPr lang="tr-TR" sz="1300" dirty="0" smtClean="0">
              <a:solidFill>
                <a:schemeClr val="tx1"/>
              </a:solidFill>
            </a:endParaRPr>
          </a:p>
          <a:p>
            <a:r>
              <a:rPr lang="tr-TR" dirty="0" smtClean="0">
                <a:solidFill>
                  <a:schemeClr val="tx1"/>
                </a:solidFill>
              </a:rPr>
              <a:t>Akışın sonuçları </a:t>
            </a:r>
          </a:p>
          <a:p>
            <a:pPr lvl="1"/>
            <a:r>
              <a:rPr lang="tr-TR" dirty="0" smtClean="0">
                <a:solidFill>
                  <a:schemeClr val="tx1"/>
                </a:solidFill>
              </a:rPr>
              <a:t>Duygusal durum </a:t>
            </a:r>
            <a:r>
              <a:rPr lang="en-US" sz="1300" dirty="0" smtClean="0">
                <a:solidFill>
                  <a:schemeClr val="tx1"/>
                </a:solidFill>
              </a:rPr>
              <a:t>(Brunner-</a:t>
            </a:r>
            <a:r>
              <a:rPr lang="en-US" sz="1300" dirty="0" err="1" smtClean="0">
                <a:solidFill>
                  <a:schemeClr val="tx1"/>
                </a:solidFill>
              </a:rPr>
              <a:t>Sperdin</a:t>
            </a:r>
            <a:r>
              <a:rPr lang="en-US" sz="1300" dirty="0" smtClean="0">
                <a:solidFill>
                  <a:schemeClr val="tx1"/>
                </a:solidFill>
              </a:rPr>
              <a:t> </a:t>
            </a:r>
            <a:r>
              <a:rPr lang="tr-TR" sz="1300" dirty="0" smtClean="0">
                <a:solidFill>
                  <a:schemeClr val="tx1"/>
                </a:solidFill>
              </a:rPr>
              <a:t>ve</a:t>
            </a:r>
            <a:r>
              <a:rPr lang="en-US" sz="1300" dirty="0" smtClean="0">
                <a:solidFill>
                  <a:schemeClr val="tx1"/>
                </a:solidFill>
              </a:rPr>
              <a:t> Peters, 2009; Brunner-</a:t>
            </a:r>
            <a:r>
              <a:rPr lang="en-US" sz="1300" dirty="0" err="1" smtClean="0">
                <a:solidFill>
                  <a:schemeClr val="tx1"/>
                </a:solidFill>
              </a:rPr>
              <a:t>Sperdin</a:t>
            </a:r>
            <a:r>
              <a:rPr lang="en-US" sz="1300" dirty="0" smtClean="0">
                <a:solidFill>
                  <a:schemeClr val="tx1"/>
                </a:solidFill>
              </a:rPr>
              <a:t> </a:t>
            </a:r>
            <a:r>
              <a:rPr lang="tr-TR" sz="1300" dirty="0" smtClean="0">
                <a:solidFill>
                  <a:schemeClr val="tx1"/>
                </a:solidFill>
              </a:rPr>
              <a:t> </a:t>
            </a:r>
            <a:r>
              <a:rPr lang="tr-TR" sz="1300" dirty="0" err="1" smtClean="0">
                <a:solidFill>
                  <a:schemeClr val="tx1"/>
                </a:solidFill>
              </a:rPr>
              <a:t>vd</a:t>
            </a:r>
            <a:r>
              <a:rPr lang="tr-TR" sz="1300" dirty="0" smtClean="0">
                <a:solidFill>
                  <a:schemeClr val="tx1"/>
                </a:solidFill>
              </a:rPr>
              <a:t>., </a:t>
            </a:r>
            <a:r>
              <a:rPr lang="en-US" sz="1300" dirty="0" smtClean="0">
                <a:solidFill>
                  <a:schemeClr val="tx1"/>
                </a:solidFill>
              </a:rPr>
              <a:t>2012)</a:t>
            </a:r>
            <a:endParaRPr lang="tr-TR" sz="1300" dirty="0" smtClean="0">
              <a:solidFill>
                <a:schemeClr val="tx1"/>
              </a:solidFill>
            </a:endParaRPr>
          </a:p>
          <a:p>
            <a:pPr lvl="1"/>
            <a:r>
              <a:rPr lang="tr-TR" dirty="0" smtClean="0">
                <a:solidFill>
                  <a:schemeClr val="tx1"/>
                </a:solidFill>
              </a:rPr>
              <a:t>P</a:t>
            </a:r>
            <a:r>
              <a:rPr lang="en-US" dirty="0" smtClean="0">
                <a:solidFill>
                  <a:schemeClr val="tx1"/>
                </a:solidFill>
              </a:rPr>
              <a:t>o</a:t>
            </a:r>
            <a:r>
              <a:rPr lang="tr-TR" dirty="0" smtClean="0">
                <a:solidFill>
                  <a:schemeClr val="tx1"/>
                </a:solidFill>
              </a:rPr>
              <a:t>z</a:t>
            </a:r>
            <a:r>
              <a:rPr lang="en-US" dirty="0" err="1" smtClean="0">
                <a:solidFill>
                  <a:schemeClr val="tx1"/>
                </a:solidFill>
              </a:rPr>
              <a:t>iti</a:t>
            </a:r>
            <a:r>
              <a:rPr lang="tr-TR" dirty="0" smtClean="0">
                <a:solidFill>
                  <a:schemeClr val="tx1"/>
                </a:solidFill>
              </a:rPr>
              <a:t>f duygular ve memnuniyet </a:t>
            </a:r>
            <a:r>
              <a:rPr lang="tr-TR" sz="1200" dirty="0" smtClean="0">
                <a:solidFill>
                  <a:schemeClr val="tx1"/>
                </a:solidFill>
              </a:rPr>
              <a:t>(</a:t>
            </a:r>
            <a:r>
              <a:rPr lang="en-US" sz="1200" dirty="0" smtClean="0">
                <a:solidFill>
                  <a:schemeClr val="tx1"/>
                </a:solidFill>
              </a:rPr>
              <a:t>Wu </a:t>
            </a:r>
            <a:r>
              <a:rPr lang="tr-TR" sz="1200" dirty="0" smtClean="0">
                <a:solidFill>
                  <a:schemeClr val="tx1"/>
                </a:solidFill>
              </a:rPr>
              <a:t>ve </a:t>
            </a:r>
            <a:r>
              <a:rPr lang="en-US" sz="1200" dirty="0" smtClean="0">
                <a:solidFill>
                  <a:schemeClr val="tx1"/>
                </a:solidFill>
              </a:rPr>
              <a:t>Liang, 2011)</a:t>
            </a:r>
            <a:endParaRPr lang="tr-TR" sz="1200" dirty="0" smtClean="0">
              <a:solidFill>
                <a:schemeClr val="tx1"/>
              </a:solidFill>
            </a:endParaRPr>
          </a:p>
          <a:p>
            <a:pPr lvl="1"/>
            <a:r>
              <a:rPr lang="tr-TR" dirty="0" smtClean="0">
                <a:solidFill>
                  <a:schemeClr val="tx1"/>
                </a:solidFill>
              </a:rPr>
              <a:t>Güven </a:t>
            </a:r>
            <a:r>
              <a:rPr lang="tr-TR" sz="1200" dirty="0" smtClean="0">
                <a:solidFill>
                  <a:schemeClr val="tx1"/>
                </a:solidFill>
              </a:rPr>
              <a:t>(</a:t>
            </a:r>
            <a:r>
              <a:rPr lang="tr-TR" sz="1200" dirty="0" err="1" smtClean="0">
                <a:solidFill>
                  <a:schemeClr val="tx1"/>
                </a:solidFill>
              </a:rPr>
              <a:t>Bilgihan</a:t>
            </a:r>
            <a:r>
              <a:rPr lang="tr-TR" sz="1200" dirty="0" smtClean="0">
                <a:solidFill>
                  <a:schemeClr val="tx1"/>
                </a:solidFill>
              </a:rPr>
              <a:t> </a:t>
            </a:r>
            <a:r>
              <a:rPr lang="tr-TR" sz="1200" dirty="0" err="1" smtClean="0">
                <a:solidFill>
                  <a:schemeClr val="tx1"/>
                </a:solidFill>
              </a:rPr>
              <a:t>vd</a:t>
            </a:r>
            <a:r>
              <a:rPr lang="tr-TR" sz="1200" dirty="0" smtClean="0">
                <a:solidFill>
                  <a:schemeClr val="tx1"/>
                </a:solidFill>
              </a:rPr>
              <a:t>., 2015)</a:t>
            </a:r>
          </a:p>
          <a:p>
            <a:endParaRPr lang="tr-TR" dirty="0">
              <a:solidFill>
                <a:schemeClr val="tx1"/>
              </a:solidFill>
            </a:endParaRPr>
          </a:p>
        </p:txBody>
      </p:sp>
      <p:sp>
        <p:nvSpPr>
          <p:cNvPr id="5" name="4 Slayt Numarası Yer Tutucusu"/>
          <p:cNvSpPr>
            <a:spLocks noGrp="1"/>
          </p:cNvSpPr>
          <p:nvPr>
            <p:ph type="sldNum" sz="quarter" idx="12"/>
          </p:nvPr>
        </p:nvSpPr>
        <p:spPr/>
        <p:txBody>
          <a:bodyPr/>
          <a:lstStyle/>
          <a:p>
            <a:fld id="{4FAB73BC-B049-4115-A692-8D63A059BFB8}" type="slidenum">
              <a:rPr lang="en-US" smtClean="0"/>
              <a:pPr/>
              <a:t>6</a:t>
            </a:fld>
            <a:endParaRPr lang="en-US" dirty="0"/>
          </a:p>
        </p:txBody>
      </p:sp>
      <p:sp>
        <p:nvSpPr>
          <p:cNvPr id="7" name="Altbilgi Yer Tutucusu 6"/>
          <p:cNvSpPr>
            <a:spLocks noGrp="1"/>
          </p:cNvSpPr>
          <p:nvPr>
            <p:ph type="ftr" sz="quarter" idx="11"/>
          </p:nvPr>
        </p:nvSpPr>
        <p:spPr>
          <a:xfrm>
            <a:off x="3949148" y="6223828"/>
            <a:ext cx="4717774" cy="365125"/>
          </a:xfrm>
        </p:spPr>
        <p:txBody>
          <a:bodyPr/>
          <a:lstStyle/>
          <a:p>
            <a:r>
              <a:rPr lang="tr-TR" smtClean="0">
                <a:solidFill>
                  <a:schemeClr val="accent6">
                    <a:lumMod val="50000"/>
                  </a:schemeClr>
                </a:solidFill>
              </a:rPr>
              <a:t>Kültürel Miras Ziyaretinde Akış </a:t>
            </a:r>
            <a:endParaRPr lang="tr-TR" dirty="0">
              <a:solidFill>
                <a:schemeClr val="accent6">
                  <a:lumMod val="50000"/>
                </a:schemeClr>
              </a:solidFill>
            </a:endParaRPr>
          </a:p>
        </p:txBody>
      </p:sp>
      <p:sp>
        <p:nvSpPr>
          <p:cNvPr id="8" name="7 Metin kutusu"/>
          <p:cNvSpPr txBox="1"/>
          <p:nvPr/>
        </p:nvSpPr>
        <p:spPr>
          <a:xfrm>
            <a:off x="914409" y="6264318"/>
            <a:ext cx="1856919" cy="276999"/>
          </a:xfrm>
          <a:prstGeom prst="rect">
            <a:avLst/>
          </a:prstGeom>
          <a:noFill/>
        </p:spPr>
        <p:txBody>
          <a:bodyPr wrap="none" rtlCol="0">
            <a:spAutoFit/>
          </a:bodyPr>
          <a:lstStyle/>
          <a:p>
            <a:r>
              <a:rPr lang="tr-TR" sz="1200" dirty="0" smtClean="0"/>
              <a:t>Aykol, Aksatan, Sel &amp; İpek </a:t>
            </a:r>
            <a:endParaRPr lang="tr-TR" sz="12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6. Deneyim ve akış </a:t>
            </a:r>
            <a:endParaRPr lang="tr-TR" dirty="0"/>
          </a:p>
        </p:txBody>
      </p:sp>
      <p:sp>
        <p:nvSpPr>
          <p:cNvPr id="3" name="2 İçerik Yer Tutucusu"/>
          <p:cNvSpPr>
            <a:spLocks noGrp="1"/>
          </p:cNvSpPr>
          <p:nvPr>
            <p:ph sz="half" idx="1"/>
          </p:nvPr>
        </p:nvSpPr>
        <p:spPr/>
        <p:txBody>
          <a:bodyPr>
            <a:normAutofit/>
          </a:bodyPr>
          <a:lstStyle/>
          <a:p>
            <a:r>
              <a:rPr lang="tr-TR" dirty="0" smtClean="0">
                <a:solidFill>
                  <a:schemeClr val="tx1"/>
                </a:solidFill>
              </a:rPr>
              <a:t>Deneyimin boyutları - eğlence, eğitim, kaçış/uzaklaşma ve estetik </a:t>
            </a:r>
            <a:r>
              <a:rPr lang="tr-TR" sz="1200" dirty="0" smtClean="0">
                <a:solidFill>
                  <a:schemeClr val="tx1"/>
                </a:solidFill>
              </a:rPr>
              <a:t>(</a:t>
            </a:r>
            <a:r>
              <a:rPr lang="tr-TR" sz="1200" dirty="0" err="1" smtClean="0">
                <a:solidFill>
                  <a:schemeClr val="tx1"/>
                </a:solidFill>
              </a:rPr>
              <a:t>Pine</a:t>
            </a:r>
            <a:r>
              <a:rPr lang="tr-TR" sz="1200" dirty="0" smtClean="0">
                <a:solidFill>
                  <a:schemeClr val="tx1"/>
                </a:solidFill>
              </a:rPr>
              <a:t> ve </a:t>
            </a:r>
            <a:r>
              <a:rPr lang="tr-TR" sz="1200" dirty="0" err="1" smtClean="0">
                <a:solidFill>
                  <a:schemeClr val="tx1"/>
                </a:solidFill>
              </a:rPr>
              <a:t>Gilmore</a:t>
            </a:r>
            <a:r>
              <a:rPr lang="tr-TR" sz="1200" dirty="0" smtClean="0">
                <a:solidFill>
                  <a:schemeClr val="tx1"/>
                </a:solidFill>
              </a:rPr>
              <a:t>, 1998)</a:t>
            </a:r>
          </a:p>
          <a:p>
            <a:r>
              <a:rPr lang="tr-TR" dirty="0" smtClean="0">
                <a:solidFill>
                  <a:schemeClr val="tx1"/>
                </a:solidFill>
              </a:rPr>
              <a:t>Eğitim ve kaçış, kültürel miras ziyareti açısından önemli deneyimlerdir </a:t>
            </a:r>
            <a:r>
              <a:rPr lang="tr-TR" sz="1200" dirty="0" smtClean="0">
                <a:solidFill>
                  <a:schemeClr val="tx1"/>
                </a:solidFill>
              </a:rPr>
              <a:t>(</a:t>
            </a:r>
            <a:r>
              <a:rPr lang="tr-TR" sz="1200" dirty="0" err="1" smtClean="0">
                <a:solidFill>
                  <a:schemeClr val="tx1"/>
                </a:solidFill>
              </a:rPr>
              <a:t>Chronis</a:t>
            </a:r>
            <a:r>
              <a:rPr lang="tr-TR" sz="1200" dirty="0" smtClean="0">
                <a:solidFill>
                  <a:schemeClr val="tx1"/>
                </a:solidFill>
              </a:rPr>
              <a:t>, 2005) </a:t>
            </a:r>
            <a:endParaRPr lang="tr-TR" sz="1200" dirty="0">
              <a:solidFill>
                <a:schemeClr val="tx1"/>
              </a:solidFill>
            </a:endParaRPr>
          </a:p>
        </p:txBody>
      </p:sp>
      <p:sp>
        <p:nvSpPr>
          <p:cNvPr id="4" name="3 İçerik Yer Tutucusu"/>
          <p:cNvSpPr>
            <a:spLocks noGrp="1"/>
          </p:cNvSpPr>
          <p:nvPr>
            <p:ph sz="half" idx="2"/>
          </p:nvPr>
        </p:nvSpPr>
        <p:spPr/>
        <p:txBody>
          <a:bodyPr>
            <a:normAutofit/>
          </a:bodyPr>
          <a:lstStyle/>
          <a:p>
            <a:r>
              <a:rPr lang="tr-TR" b="1" dirty="0" smtClean="0">
                <a:solidFill>
                  <a:schemeClr val="tx1"/>
                </a:solidFill>
              </a:rPr>
              <a:t>Eğitim</a:t>
            </a:r>
            <a:r>
              <a:rPr lang="tr-TR" dirty="0" smtClean="0">
                <a:solidFill>
                  <a:schemeClr val="tx1"/>
                </a:solidFill>
              </a:rPr>
              <a:t> - katılımcının aktif bir rol oynadığı ve öğrenmenin yoğun olduğu bir deneyim</a:t>
            </a:r>
            <a:r>
              <a:rPr lang="tr-TR" sz="1200" dirty="0" smtClean="0">
                <a:solidFill>
                  <a:schemeClr val="tx1"/>
                </a:solidFill>
              </a:rPr>
              <a:t> (</a:t>
            </a:r>
            <a:r>
              <a:rPr lang="tr-TR" sz="1200" dirty="0" err="1" smtClean="0">
                <a:solidFill>
                  <a:schemeClr val="tx1"/>
                </a:solidFill>
              </a:rPr>
              <a:t>Pine</a:t>
            </a:r>
            <a:r>
              <a:rPr lang="tr-TR" sz="1200" dirty="0" smtClean="0">
                <a:solidFill>
                  <a:schemeClr val="tx1"/>
                </a:solidFill>
              </a:rPr>
              <a:t> ve </a:t>
            </a:r>
            <a:r>
              <a:rPr lang="tr-TR" sz="1200" dirty="0" err="1" smtClean="0">
                <a:solidFill>
                  <a:schemeClr val="tx1"/>
                </a:solidFill>
              </a:rPr>
              <a:t>Gilmore</a:t>
            </a:r>
            <a:r>
              <a:rPr lang="tr-TR" sz="1200" dirty="0" smtClean="0">
                <a:solidFill>
                  <a:schemeClr val="tx1"/>
                </a:solidFill>
              </a:rPr>
              <a:t>, 1998) </a:t>
            </a:r>
          </a:p>
          <a:p>
            <a:r>
              <a:rPr lang="tr-TR" b="1" dirty="0" smtClean="0">
                <a:solidFill>
                  <a:schemeClr val="tx1"/>
                </a:solidFill>
              </a:rPr>
              <a:t>Kaçış </a:t>
            </a:r>
            <a:r>
              <a:rPr lang="tr-TR" dirty="0" smtClean="0">
                <a:solidFill>
                  <a:schemeClr val="tx1"/>
                </a:solidFill>
              </a:rPr>
              <a:t>(uzaklaşma) - katılımcının etkinliğe yönelik dikkatinin son derece fazla olduğu, hatta etkinliğin içinde var olduğu bir deneyim </a:t>
            </a:r>
            <a:r>
              <a:rPr lang="tr-TR" sz="1200" dirty="0" smtClean="0">
                <a:solidFill>
                  <a:schemeClr val="tx1"/>
                </a:solidFill>
              </a:rPr>
              <a:t>(</a:t>
            </a:r>
            <a:r>
              <a:rPr lang="tr-TR" sz="1200" dirty="0" err="1" smtClean="0">
                <a:solidFill>
                  <a:schemeClr val="tx1"/>
                </a:solidFill>
              </a:rPr>
              <a:t>Pine</a:t>
            </a:r>
            <a:r>
              <a:rPr lang="tr-TR" sz="1200" dirty="0" smtClean="0">
                <a:solidFill>
                  <a:schemeClr val="tx1"/>
                </a:solidFill>
              </a:rPr>
              <a:t> ve </a:t>
            </a:r>
            <a:r>
              <a:rPr lang="tr-TR" sz="1200" dirty="0" err="1" smtClean="0">
                <a:solidFill>
                  <a:schemeClr val="tx1"/>
                </a:solidFill>
              </a:rPr>
              <a:t>Gilmore</a:t>
            </a:r>
            <a:r>
              <a:rPr lang="tr-TR" sz="1200" dirty="0" smtClean="0">
                <a:solidFill>
                  <a:schemeClr val="tx1"/>
                </a:solidFill>
              </a:rPr>
              <a:t>, 1998) </a:t>
            </a:r>
          </a:p>
        </p:txBody>
      </p:sp>
      <p:sp>
        <p:nvSpPr>
          <p:cNvPr id="5" name="4 Slayt Numarası Yer Tutucusu"/>
          <p:cNvSpPr>
            <a:spLocks noGrp="1"/>
          </p:cNvSpPr>
          <p:nvPr>
            <p:ph type="sldNum" sz="quarter" idx="12"/>
          </p:nvPr>
        </p:nvSpPr>
        <p:spPr/>
        <p:txBody>
          <a:bodyPr/>
          <a:lstStyle/>
          <a:p>
            <a:fld id="{4FAB73BC-B049-4115-A692-8D63A059BFB8}" type="slidenum">
              <a:rPr lang="en-US" smtClean="0"/>
              <a:pPr/>
              <a:t>7</a:t>
            </a:fld>
            <a:endParaRPr lang="en-US" dirty="0"/>
          </a:p>
        </p:txBody>
      </p:sp>
      <p:sp>
        <p:nvSpPr>
          <p:cNvPr id="7" name="Altbilgi Yer Tutucusu 6"/>
          <p:cNvSpPr>
            <a:spLocks noGrp="1"/>
          </p:cNvSpPr>
          <p:nvPr>
            <p:ph type="ftr" sz="quarter" idx="11"/>
          </p:nvPr>
        </p:nvSpPr>
        <p:spPr>
          <a:xfrm>
            <a:off x="3949148" y="6223828"/>
            <a:ext cx="4717774" cy="365125"/>
          </a:xfrm>
        </p:spPr>
        <p:txBody>
          <a:bodyPr/>
          <a:lstStyle/>
          <a:p>
            <a:r>
              <a:rPr lang="tr-TR" smtClean="0">
                <a:solidFill>
                  <a:schemeClr val="accent6">
                    <a:lumMod val="50000"/>
                  </a:schemeClr>
                </a:solidFill>
              </a:rPr>
              <a:t>Kültürel Miras Ziyaretinde Akış </a:t>
            </a:r>
            <a:endParaRPr lang="tr-TR" dirty="0">
              <a:solidFill>
                <a:schemeClr val="accent6">
                  <a:lumMod val="50000"/>
                </a:schemeClr>
              </a:solidFill>
            </a:endParaRPr>
          </a:p>
        </p:txBody>
      </p:sp>
      <p:sp>
        <p:nvSpPr>
          <p:cNvPr id="8" name="7 Metin kutusu"/>
          <p:cNvSpPr txBox="1"/>
          <p:nvPr/>
        </p:nvSpPr>
        <p:spPr>
          <a:xfrm>
            <a:off x="914409" y="6264318"/>
            <a:ext cx="1856919" cy="276999"/>
          </a:xfrm>
          <a:prstGeom prst="rect">
            <a:avLst/>
          </a:prstGeom>
          <a:noFill/>
        </p:spPr>
        <p:txBody>
          <a:bodyPr wrap="none" rtlCol="0">
            <a:spAutoFit/>
          </a:bodyPr>
          <a:lstStyle/>
          <a:p>
            <a:r>
              <a:rPr lang="tr-TR" sz="1200" dirty="0" smtClean="0"/>
              <a:t>Aykol, Aksatan, Sel &amp; İpek </a:t>
            </a:r>
            <a:endParaRPr lang="tr-TR" sz="12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ayt Numarası Yer Tutucusu 7"/>
          <p:cNvSpPr>
            <a:spLocks noGrp="1"/>
          </p:cNvSpPr>
          <p:nvPr>
            <p:ph type="sldNum" sz="quarter" idx="12"/>
          </p:nvPr>
        </p:nvSpPr>
        <p:spPr/>
        <p:txBody>
          <a:bodyPr/>
          <a:lstStyle/>
          <a:p>
            <a:fld id="{A0D5BBEE-8282-4BDF-BCA1-4263C32F8460}" type="slidenum">
              <a:rPr lang="tr-TR" smtClean="0"/>
              <a:pPr/>
              <a:t>8</a:t>
            </a:fld>
            <a:endParaRPr lang="tr-TR"/>
          </a:p>
        </p:txBody>
      </p:sp>
      <p:grpSp>
        <p:nvGrpSpPr>
          <p:cNvPr id="2" name="28 Grup"/>
          <p:cNvGrpSpPr/>
          <p:nvPr/>
        </p:nvGrpSpPr>
        <p:grpSpPr>
          <a:xfrm>
            <a:off x="811306" y="2365066"/>
            <a:ext cx="10565281" cy="2800005"/>
            <a:chOff x="1268515" y="1638179"/>
            <a:chExt cx="10588125" cy="2307663"/>
          </a:xfrm>
        </p:grpSpPr>
        <p:sp>
          <p:nvSpPr>
            <p:cNvPr id="11" name="2 Yuvarlatılmış Dikdörtgen"/>
            <p:cNvSpPr/>
            <p:nvPr/>
          </p:nvSpPr>
          <p:spPr>
            <a:xfrm>
              <a:off x="1268515" y="1638179"/>
              <a:ext cx="2112235" cy="864096"/>
            </a:xfrm>
            <a:prstGeom prst="roundRect">
              <a:avLst/>
            </a:prstGeom>
            <a:ln w="28575"/>
          </p:spPr>
          <p:style>
            <a:lnRef idx="2">
              <a:schemeClr val="dk1"/>
            </a:lnRef>
            <a:fillRef idx="1">
              <a:schemeClr val="lt1"/>
            </a:fillRef>
            <a:effectRef idx="0">
              <a:schemeClr val="dk1"/>
            </a:effectRef>
            <a:fontRef idx="minor">
              <a:schemeClr val="dk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sz="2400" b="1" dirty="0" err="1" smtClean="0">
                  <a:solidFill>
                    <a:schemeClr val="tx1"/>
                  </a:solidFill>
                </a:rPr>
                <a:t>Eğitim</a:t>
              </a:r>
              <a:endParaRPr lang="en-US" sz="2400" b="1" dirty="0" smtClean="0">
                <a:solidFill>
                  <a:schemeClr val="tx1"/>
                </a:solidFill>
              </a:endParaRPr>
            </a:p>
          </p:txBody>
        </p:sp>
        <p:sp>
          <p:nvSpPr>
            <p:cNvPr id="12" name="4 Yuvarlatılmış Dikdörtgen"/>
            <p:cNvSpPr/>
            <p:nvPr/>
          </p:nvSpPr>
          <p:spPr>
            <a:xfrm>
              <a:off x="1304452" y="3081746"/>
              <a:ext cx="2112235" cy="864096"/>
            </a:xfrm>
            <a:prstGeom prst="roundRect">
              <a:avLst/>
            </a:prstGeom>
            <a:ln w="28575"/>
          </p:spPr>
          <p:style>
            <a:lnRef idx="2">
              <a:schemeClr val="dk1"/>
            </a:lnRef>
            <a:fillRef idx="1">
              <a:schemeClr val="lt1"/>
            </a:fillRef>
            <a:effectRef idx="0">
              <a:schemeClr val="dk1"/>
            </a:effectRef>
            <a:fontRef idx="minor">
              <a:schemeClr val="dk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sz="2400" b="1" dirty="0" err="1" smtClean="0">
                  <a:solidFill>
                    <a:schemeClr val="tx1"/>
                  </a:solidFill>
                </a:rPr>
                <a:t>Kaçış</a:t>
              </a:r>
              <a:endParaRPr lang="en-US" b="1" dirty="0">
                <a:solidFill>
                  <a:schemeClr val="tx1"/>
                </a:solidFill>
              </a:endParaRPr>
            </a:p>
          </p:txBody>
        </p:sp>
        <p:sp>
          <p:nvSpPr>
            <p:cNvPr id="13" name="5 Yuvarlatılmış Dikdörtgen"/>
            <p:cNvSpPr/>
            <p:nvPr/>
          </p:nvSpPr>
          <p:spPr>
            <a:xfrm>
              <a:off x="4175787" y="2348880"/>
              <a:ext cx="2112235" cy="864096"/>
            </a:xfrm>
            <a:prstGeom prst="roundRect">
              <a:avLst/>
            </a:prstGeom>
            <a:ln w="28575"/>
          </p:spPr>
          <p:style>
            <a:lnRef idx="2">
              <a:schemeClr val="dk1"/>
            </a:lnRef>
            <a:fillRef idx="1">
              <a:schemeClr val="lt1"/>
            </a:fillRef>
            <a:effectRef idx="0">
              <a:schemeClr val="dk1"/>
            </a:effectRef>
            <a:fontRef idx="minor">
              <a:schemeClr val="dk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sz="2400" b="1" dirty="0" err="1" smtClean="0">
                  <a:solidFill>
                    <a:schemeClr val="tx1"/>
                  </a:solidFill>
                </a:rPr>
                <a:t>Akış</a:t>
              </a:r>
              <a:endParaRPr lang="en-US" sz="2400" b="1" dirty="0">
                <a:solidFill>
                  <a:schemeClr val="tx1"/>
                </a:solidFill>
              </a:endParaRPr>
            </a:p>
          </p:txBody>
        </p:sp>
        <p:sp>
          <p:nvSpPr>
            <p:cNvPr id="14" name="6 Yuvarlatılmış Dikdörtgen"/>
            <p:cNvSpPr/>
            <p:nvPr/>
          </p:nvSpPr>
          <p:spPr>
            <a:xfrm>
              <a:off x="6960096" y="2348880"/>
              <a:ext cx="2112235" cy="864096"/>
            </a:xfrm>
            <a:prstGeom prst="roundRect">
              <a:avLst/>
            </a:prstGeom>
            <a:ln w="28575"/>
          </p:spPr>
          <p:style>
            <a:lnRef idx="2">
              <a:schemeClr val="dk1"/>
            </a:lnRef>
            <a:fillRef idx="1">
              <a:schemeClr val="lt1"/>
            </a:fillRef>
            <a:effectRef idx="0">
              <a:schemeClr val="dk1"/>
            </a:effectRef>
            <a:fontRef idx="minor">
              <a:schemeClr val="dk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sz="2400" b="1" dirty="0" err="1" smtClean="0">
                  <a:solidFill>
                    <a:schemeClr val="tx1"/>
                  </a:solidFill>
                </a:rPr>
                <a:t>Memnuniyet</a:t>
              </a:r>
              <a:endParaRPr lang="en-US" sz="2400" b="1" dirty="0">
                <a:solidFill>
                  <a:schemeClr val="tx1"/>
                </a:solidFill>
              </a:endParaRPr>
            </a:p>
          </p:txBody>
        </p:sp>
        <p:sp>
          <p:nvSpPr>
            <p:cNvPr id="15" name="7 Yuvarlatılmış Dikdörtgen"/>
            <p:cNvSpPr/>
            <p:nvPr/>
          </p:nvSpPr>
          <p:spPr>
            <a:xfrm>
              <a:off x="9744405" y="2348880"/>
              <a:ext cx="2112235" cy="864096"/>
            </a:xfrm>
            <a:prstGeom prst="roundRect">
              <a:avLst/>
            </a:prstGeom>
            <a:ln w="28575"/>
          </p:spPr>
          <p:style>
            <a:lnRef idx="2">
              <a:schemeClr val="dk1"/>
            </a:lnRef>
            <a:fillRef idx="1">
              <a:schemeClr val="lt1"/>
            </a:fillRef>
            <a:effectRef idx="0">
              <a:schemeClr val="dk1"/>
            </a:effectRef>
            <a:fontRef idx="minor">
              <a:schemeClr val="dk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sz="2400" b="1" dirty="0" err="1" smtClean="0">
                  <a:solidFill>
                    <a:schemeClr val="tx1"/>
                  </a:solidFill>
                </a:rPr>
                <a:t>Sadakat</a:t>
              </a:r>
              <a:endParaRPr lang="en-US" sz="2400" b="1" dirty="0">
                <a:solidFill>
                  <a:schemeClr val="tx1"/>
                </a:solidFill>
              </a:endParaRPr>
            </a:p>
          </p:txBody>
        </p:sp>
        <p:cxnSp>
          <p:nvCxnSpPr>
            <p:cNvPr id="16" name="9 Şekil"/>
            <p:cNvCxnSpPr>
              <a:stCxn id="11" idx="3"/>
              <a:endCxn id="13" idx="0"/>
            </p:cNvCxnSpPr>
            <p:nvPr/>
          </p:nvCxnSpPr>
          <p:spPr>
            <a:xfrm>
              <a:off x="3380750" y="2070227"/>
              <a:ext cx="1851155" cy="278653"/>
            </a:xfrm>
            <a:prstGeom prst="bentConnector2">
              <a:avLst/>
            </a:prstGeom>
            <a:ln>
              <a:tailEnd type="arrow"/>
            </a:ln>
          </p:spPr>
          <p:style>
            <a:lnRef idx="3">
              <a:schemeClr val="dk1"/>
            </a:lnRef>
            <a:fillRef idx="0">
              <a:schemeClr val="dk1"/>
            </a:fillRef>
            <a:effectRef idx="2">
              <a:schemeClr val="dk1"/>
            </a:effectRef>
            <a:fontRef idx="minor">
              <a:schemeClr val="tx1"/>
            </a:fontRef>
          </p:style>
        </p:cxnSp>
        <p:cxnSp>
          <p:nvCxnSpPr>
            <p:cNvPr id="17" name="11 Şekil"/>
            <p:cNvCxnSpPr>
              <a:stCxn id="12" idx="3"/>
              <a:endCxn id="13" idx="2"/>
            </p:cNvCxnSpPr>
            <p:nvPr/>
          </p:nvCxnSpPr>
          <p:spPr>
            <a:xfrm flipV="1">
              <a:off x="3416687" y="3212977"/>
              <a:ext cx="1815218" cy="300817"/>
            </a:xfrm>
            <a:prstGeom prst="bentConnector2">
              <a:avLst/>
            </a:prstGeom>
            <a:ln>
              <a:tailEnd type="arrow"/>
            </a:ln>
          </p:spPr>
          <p:style>
            <a:lnRef idx="3">
              <a:schemeClr val="dk1"/>
            </a:lnRef>
            <a:fillRef idx="0">
              <a:schemeClr val="dk1"/>
            </a:fillRef>
            <a:effectRef idx="2">
              <a:schemeClr val="dk1"/>
            </a:effectRef>
            <a:fontRef idx="minor">
              <a:schemeClr val="tx1"/>
            </a:fontRef>
          </p:style>
        </p:cxnSp>
        <p:cxnSp>
          <p:nvCxnSpPr>
            <p:cNvPr id="18" name="17 Düz Ok Bağlayıcısı"/>
            <p:cNvCxnSpPr>
              <a:stCxn id="14" idx="3"/>
              <a:endCxn id="15" idx="1"/>
            </p:cNvCxnSpPr>
            <p:nvPr/>
          </p:nvCxnSpPr>
          <p:spPr>
            <a:xfrm>
              <a:off x="9072331" y="2780928"/>
              <a:ext cx="672075"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9" name="19 Düz Ok Bağlayıcısı"/>
            <p:cNvCxnSpPr>
              <a:stCxn id="13" idx="3"/>
              <a:endCxn id="14" idx="1"/>
            </p:cNvCxnSpPr>
            <p:nvPr/>
          </p:nvCxnSpPr>
          <p:spPr>
            <a:xfrm>
              <a:off x="6288021" y="2780928"/>
              <a:ext cx="672075"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20" name="20 Metin kutusu"/>
            <p:cNvSpPr txBox="1"/>
            <p:nvPr/>
          </p:nvSpPr>
          <p:spPr>
            <a:xfrm>
              <a:off x="3887755" y="1710187"/>
              <a:ext cx="384267" cy="279024"/>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600" b="1" dirty="0" smtClean="0"/>
                <a:t>H</a:t>
              </a:r>
              <a:r>
                <a:rPr lang="en-GB" sz="1600" b="1" baseline="-25000" dirty="0" smtClean="0"/>
                <a:t>1</a:t>
              </a:r>
              <a:endParaRPr lang="tr-TR" sz="1600" b="1" dirty="0"/>
            </a:p>
          </p:txBody>
        </p:sp>
        <p:sp>
          <p:nvSpPr>
            <p:cNvPr id="21" name="21 Metin kutusu"/>
            <p:cNvSpPr txBox="1"/>
            <p:nvPr/>
          </p:nvSpPr>
          <p:spPr>
            <a:xfrm>
              <a:off x="3887755" y="3631329"/>
              <a:ext cx="384267" cy="279024"/>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600" b="1" dirty="0" smtClean="0"/>
                <a:t>H</a:t>
              </a:r>
              <a:r>
                <a:rPr lang="tr-TR" sz="1600" b="1" baseline="-25000" dirty="0" smtClean="0"/>
                <a:t>2</a:t>
              </a:r>
              <a:endParaRPr lang="tr-TR" sz="1600" b="1" dirty="0"/>
            </a:p>
          </p:txBody>
        </p:sp>
        <p:sp>
          <p:nvSpPr>
            <p:cNvPr id="22" name="24 Metin kutusu"/>
            <p:cNvSpPr txBox="1"/>
            <p:nvPr/>
          </p:nvSpPr>
          <p:spPr>
            <a:xfrm>
              <a:off x="6354970" y="2370366"/>
              <a:ext cx="382662" cy="279024"/>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600" b="1" dirty="0" smtClean="0"/>
                <a:t>H</a:t>
              </a:r>
              <a:r>
                <a:rPr lang="en-US" sz="1600" b="1" baseline="-25000" dirty="0" smtClean="0"/>
                <a:t>5</a:t>
              </a:r>
              <a:endParaRPr lang="tr-TR" sz="1600" b="1" dirty="0"/>
            </a:p>
          </p:txBody>
        </p:sp>
        <p:sp>
          <p:nvSpPr>
            <p:cNvPr id="23" name="25 Metin kutusu"/>
            <p:cNvSpPr txBox="1"/>
            <p:nvPr/>
          </p:nvSpPr>
          <p:spPr>
            <a:xfrm>
              <a:off x="9139280" y="2370366"/>
              <a:ext cx="382662" cy="279024"/>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600" b="1" dirty="0" smtClean="0"/>
                <a:t>H</a:t>
              </a:r>
              <a:r>
                <a:rPr lang="en-US" sz="1600" b="1" baseline="-25000" dirty="0" smtClean="0"/>
                <a:t>6</a:t>
              </a:r>
              <a:endParaRPr lang="tr-TR" sz="1600" b="1" dirty="0"/>
            </a:p>
          </p:txBody>
        </p:sp>
      </p:grpSp>
      <p:cxnSp>
        <p:nvCxnSpPr>
          <p:cNvPr id="42" name="9 Şekil"/>
          <p:cNvCxnSpPr>
            <a:endCxn id="14" idx="0"/>
          </p:cNvCxnSpPr>
          <p:nvPr/>
        </p:nvCxnSpPr>
        <p:spPr>
          <a:xfrm>
            <a:off x="1864658" y="2115671"/>
            <a:ext cx="5679788" cy="1111725"/>
          </a:xfrm>
          <a:prstGeom prst="bentConnector2">
            <a:avLst/>
          </a:prstGeom>
          <a:ln>
            <a:tailEnd type="arrow"/>
          </a:ln>
        </p:spPr>
        <p:style>
          <a:lnRef idx="3">
            <a:schemeClr val="dk1"/>
          </a:lnRef>
          <a:fillRef idx="0">
            <a:schemeClr val="dk1"/>
          </a:fillRef>
          <a:effectRef idx="2">
            <a:schemeClr val="dk1"/>
          </a:effectRef>
          <a:fontRef idx="minor">
            <a:schemeClr val="tx1"/>
          </a:fontRef>
        </p:style>
      </p:cxnSp>
      <p:cxnSp>
        <p:nvCxnSpPr>
          <p:cNvPr id="53" name="9 Şekil"/>
          <p:cNvCxnSpPr>
            <a:endCxn id="14" idx="2"/>
          </p:cNvCxnSpPr>
          <p:nvPr/>
        </p:nvCxnSpPr>
        <p:spPr>
          <a:xfrm flipV="1">
            <a:off x="1837764" y="4275848"/>
            <a:ext cx="5706682" cy="1156764"/>
          </a:xfrm>
          <a:prstGeom prst="bentConnector2">
            <a:avLst/>
          </a:prstGeom>
          <a:ln>
            <a:tailEnd type="arrow"/>
          </a:ln>
        </p:spPr>
        <p:style>
          <a:lnRef idx="3">
            <a:schemeClr val="dk1"/>
          </a:lnRef>
          <a:fillRef idx="0">
            <a:schemeClr val="dk1"/>
          </a:fillRef>
          <a:effectRef idx="2">
            <a:schemeClr val="dk1"/>
          </a:effectRef>
          <a:fontRef idx="minor">
            <a:schemeClr val="tx1"/>
          </a:fontRef>
        </p:style>
      </p:cxnSp>
      <p:cxnSp>
        <p:nvCxnSpPr>
          <p:cNvPr id="62" name="61 Düz Bağlayıcı"/>
          <p:cNvCxnSpPr>
            <a:endCxn id="11" idx="0"/>
          </p:cNvCxnSpPr>
          <p:nvPr/>
        </p:nvCxnSpPr>
        <p:spPr>
          <a:xfrm>
            <a:off x="1864659" y="2124635"/>
            <a:ext cx="486" cy="240431"/>
          </a:xfrm>
          <a:prstGeom prst="line">
            <a:avLst/>
          </a:prstGeom>
        </p:spPr>
        <p:style>
          <a:lnRef idx="3">
            <a:schemeClr val="dk1"/>
          </a:lnRef>
          <a:fillRef idx="0">
            <a:schemeClr val="dk1"/>
          </a:fillRef>
          <a:effectRef idx="2">
            <a:schemeClr val="dk1"/>
          </a:effectRef>
          <a:fontRef idx="minor">
            <a:schemeClr val="tx1"/>
          </a:fontRef>
        </p:style>
      </p:cxnSp>
      <p:cxnSp>
        <p:nvCxnSpPr>
          <p:cNvPr id="65" name="64 Düz Bağlayıcı"/>
          <p:cNvCxnSpPr/>
          <p:nvPr/>
        </p:nvCxnSpPr>
        <p:spPr>
          <a:xfrm flipH="1">
            <a:off x="1846729" y="5181600"/>
            <a:ext cx="2" cy="233082"/>
          </a:xfrm>
          <a:prstGeom prst="line">
            <a:avLst/>
          </a:prstGeom>
        </p:spPr>
        <p:style>
          <a:lnRef idx="3">
            <a:schemeClr val="dk1"/>
          </a:lnRef>
          <a:fillRef idx="0">
            <a:schemeClr val="dk1"/>
          </a:fillRef>
          <a:effectRef idx="2">
            <a:schemeClr val="dk1"/>
          </a:effectRef>
          <a:fontRef idx="minor">
            <a:schemeClr val="tx1"/>
          </a:fontRef>
        </p:style>
      </p:cxnSp>
      <p:sp>
        <p:nvSpPr>
          <p:cNvPr id="66" name="20 Metin kutusu"/>
          <p:cNvSpPr txBox="1"/>
          <p:nvPr/>
        </p:nvSpPr>
        <p:spPr>
          <a:xfrm>
            <a:off x="3442824" y="1654578"/>
            <a:ext cx="381836" cy="338554"/>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600" b="1" dirty="0" smtClean="0"/>
              <a:t>H</a:t>
            </a:r>
            <a:r>
              <a:rPr lang="en-GB" sz="1600" b="1" baseline="-25000" dirty="0" smtClean="0"/>
              <a:t>3</a:t>
            </a:r>
            <a:endParaRPr lang="tr-TR" sz="1600" b="1" dirty="0"/>
          </a:p>
        </p:txBody>
      </p:sp>
      <p:sp>
        <p:nvSpPr>
          <p:cNvPr id="67" name="20 Metin kutusu"/>
          <p:cNvSpPr txBox="1"/>
          <p:nvPr/>
        </p:nvSpPr>
        <p:spPr>
          <a:xfrm>
            <a:off x="3406966" y="5599049"/>
            <a:ext cx="381836" cy="338554"/>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600" b="1" dirty="0" smtClean="0"/>
              <a:t>H</a:t>
            </a:r>
            <a:r>
              <a:rPr lang="en-GB" sz="1600" b="1" baseline="-25000" dirty="0" smtClean="0"/>
              <a:t>4</a:t>
            </a:r>
            <a:endParaRPr lang="tr-TR" sz="1600" b="1" dirty="0"/>
          </a:p>
        </p:txBody>
      </p:sp>
      <p:sp>
        <p:nvSpPr>
          <p:cNvPr id="26" name="25 Başlık"/>
          <p:cNvSpPr>
            <a:spLocks noGrp="1"/>
          </p:cNvSpPr>
          <p:nvPr>
            <p:ph type="title"/>
          </p:nvPr>
        </p:nvSpPr>
        <p:spPr/>
        <p:txBody>
          <a:bodyPr/>
          <a:lstStyle/>
          <a:p>
            <a:r>
              <a:rPr lang="tr-TR" dirty="0" smtClean="0"/>
              <a:t>7. Kavramsal model </a:t>
            </a:r>
            <a:endParaRPr lang="en-US" dirty="0"/>
          </a:p>
        </p:txBody>
      </p:sp>
      <p:sp>
        <p:nvSpPr>
          <p:cNvPr id="28" name="27 Metin kutusu"/>
          <p:cNvSpPr txBox="1"/>
          <p:nvPr/>
        </p:nvSpPr>
        <p:spPr>
          <a:xfrm>
            <a:off x="3684891" y="1637726"/>
            <a:ext cx="441146" cy="369332"/>
          </a:xfrm>
          <a:prstGeom prst="rect">
            <a:avLst/>
          </a:prstGeom>
          <a:noFill/>
        </p:spPr>
        <p:txBody>
          <a:bodyPr wrap="none" rtlCol="0">
            <a:spAutoFit/>
          </a:bodyPr>
          <a:lstStyle/>
          <a:p>
            <a:r>
              <a:rPr lang="tr-TR" dirty="0" smtClean="0"/>
              <a:t>(+)</a:t>
            </a:r>
            <a:endParaRPr lang="tr-TR" dirty="0"/>
          </a:p>
        </p:txBody>
      </p:sp>
      <p:sp>
        <p:nvSpPr>
          <p:cNvPr id="30" name="29 Metin kutusu"/>
          <p:cNvSpPr txBox="1"/>
          <p:nvPr/>
        </p:nvSpPr>
        <p:spPr>
          <a:xfrm>
            <a:off x="3659867" y="2431582"/>
            <a:ext cx="441146" cy="369332"/>
          </a:xfrm>
          <a:prstGeom prst="rect">
            <a:avLst/>
          </a:prstGeom>
          <a:noFill/>
        </p:spPr>
        <p:txBody>
          <a:bodyPr wrap="none" rtlCol="0">
            <a:spAutoFit/>
          </a:bodyPr>
          <a:lstStyle/>
          <a:p>
            <a:r>
              <a:rPr lang="tr-TR" dirty="0" smtClean="0"/>
              <a:t>(+)</a:t>
            </a:r>
            <a:endParaRPr lang="tr-TR" dirty="0"/>
          </a:p>
        </p:txBody>
      </p:sp>
      <p:sp>
        <p:nvSpPr>
          <p:cNvPr id="31" name="30 Metin kutusu"/>
          <p:cNvSpPr txBox="1"/>
          <p:nvPr/>
        </p:nvSpPr>
        <p:spPr>
          <a:xfrm>
            <a:off x="3673515" y="4738094"/>
            <a:ext cx="441146" cy="369332"/>
          </a:xfrm>
          <a:prstGeom prst="rect">
            <a:avLst/>
          </a:prstGeom>
          <a:noFill/>
        </p:spPr>
        <p:txBody>
          <a:bodyPr wrap="none" rtlCol="0">
            <a:spAutoFit/>
          </a:bodyPr>
          <a:lstStyle/>
          <a:p>
            <a:r>
              <a:rPr lang="tr-TR" dirty="0" smtClean="0"/>
              <a:t>(+)</a:t>
            </a:r>
            <a:endParaRPr lang="tr-TR" dirty="0"/>
          </a:p>
        </p:txBody>
      </p:sp>
      <p:sp>
        <p:nvSpPr>
          <p:cNvPr id="32" name="31 Metin kutusu"/>
          <p:cNvSpPr txBox="1"/>
          <p:nvPr/>
        </p:nvSpPr>
        <p:spPr>
          <a:xfrm>
            <a:off x="3659867" y="5597918"/>
            <a:ext cx="441146" cy="369332"/>
          </a:xfrm>
          <a:prstGeom prst="rect">
            <a:avLst/>
          </a:prstGeom>
          <a:noFill/>
        </p:spPr>
        <p:txBody>
          <a:bodyPr wrap="none" rtlCol="0">
            <a:spAutoFit/>
          </a:bodyPr>
          <a:lstStyle/>
          <a:p>
            <a:r>
              <a:rPr lang="tr-TR" dirty="0" smtClean="0"/>
              <a:t>(+)</a:t>
            </a:r>
            <a:endParaRPr lang="tr-TR" dirty="0"/>
          </a:p>
        </p:txBody>
      </p:sp>
      <p:sp>
        <p:nvSpPr>
          <p:cNvPr id="33" name="32 Metin kutusu"/>
          <p:cNvSpPr txBox="1"/>
          <p:nvPr/>
        </p:nvSpPr>
        <p:spPr>
          <a:xfrm>
            <a:off x="6116507" y="3236814"/>
            <a:ext cx="441146" cy="369332"/>
          </a:xfrm>
          <a:prstGeom prst="rect">
            <a:avLst/>
          </a:prstGeom>
          <a:noFill/>
        </p:spPr>
        <p:txBody>
          <a:bodyPr wrap="none" rtlCol="0">
            <a:spAutoFit/>
          </a:bodyPr>
          <a:lstStyle/>
          <a:p>
            <a:r>
              <a:rPr lang="tr-TR" dirty="0" smtClean="0"/>
              <a:t>(+)</a:t>
            </a:r>
            <a:endParaRPr lang="tr-TR" dirty="0"/>
          </a:p>
        </p:txBody>
      </p:sp>
      <p:sp>
        <p:nvSpPr>
          <p:cNvPr id="34" name="33 Metin kutusu"/>
          <p:cNvSpPr txBox="1"/>
          <p:nvPr/>
        </p:nvSpPr>
        <p:spPr>
          <a:xfrm>
            <a:off x="8900699" y="3236814"/>
            <a:ext cx="441146" cy="369332"/>
          </a:xfrm>
          <a:prstGeom prst="rect">
            <a:avLst/>
          </a:prstGeom>
          <a:noFill/>
        </p:spPr>
        <p:txBody>
          <a:bodyPr wrap="none" rtlCol="0">
            <a:spAutoFit/>
          </a:bodyPr>
          <a:lstStyle/>
          <a:p>
            <a:r>
              <a:rPr lang="tr-TR" dirty="0" smtClean="0"/>
              <a:t>(+)</a:t>
            </a:r>
            <a:endParaRPr lang="tr-TR" dirty="0"/>
          </a:p>
        </p:txBody>
      </p:sp>
      <p:sp>
        <p:nvSpPr>
          <p:cNvPr id="35" name="Altbilgi Yer Tutucusu 6"/>
          <p:cNvSpPr>
            <a:spLocks noGrp="1"/>
          </p:cNvSpPr>
          <p:nvPr>
            <p:ph type="ftr" sz="quarter" idx="11"/>
          </p:nvPr>
        </p:nvSpPr>
        <p:spPr>
          <a:xfrm>
            <a:off x="3949148" y="6223828"/>
            <a:ext cx="4717774" cy="365125"/>
          </a:xfrm>
        </p:spPr>
        <p:txBody>
          <a:bodyPr/>
          <a:lstStyle/>
          <a:p>
            <a:r>
              <a:rPr lang="tr-TR" smtClean="0">
                <a:solidFill>
                  <a:schemeClr val="accent6">
                    <a:lumMod val="50000"/>
                  </a:schemeClr>
                </a:solidFill>
              </a:rPr>
              <a:t>Kültürel Miras Ziyaretinde Akış </a:t>
            </a:r>
            <a:endParaRPr lang="tr-TR" dirty="0">
              <a:solidFill>
                <a:schemeClr val="accent6">
                  <a:lumMod val="50000"/>
                </a:schemeClr>
              </a:solidFill>
            </a:endParaRPr>
          </a:p>
        </p:txBody>
      </p:sp>
      <p:sp>
        <p:nvSpPr>
          <p:cNvPr id="36" name="35 Metin kutusu"/>
          <p:cNvSpPr txBox="1"/>
          <p:nvPr/>
        </p:nvSpPr>
        <p:spPr>
          <a:xfrm>
            <a:off x="914409" y="6264318"/>
            <a:ext cx="1856919" cy="276999"/>
          </a:xfrm>
          <a:prstGeom prst="rect">
            <a:avLst/>
          </a:prstGeom>
          <a:noFill/>
        </p:spPr>
        <p:txBody>
          <a:bodyPr wrap="none" rtlCol="0">
            <a:spAutoFit/>
          </a:bodyPr>
          <a:lstStyle/>
          <a:p>
            <a:r>
              <a:rPr lang="tr-TR" sz="1200" dirty="0" smtClean="0"/>
              <a:t>Aykol, Aksatan, Sel &amp; İpek </a:t>
            </a:r>
            <a:endParaRPr lang="tr-TR" sz="1200" dirty="0"/>
          </a:p>
        </p:txBody>
      </p:sp>
    </p:spTree>
    <p:extLst>
      <p:ext uri="{BB962C8B-B14F-4D97-AF65-F5344CB8AC3E}">
        <p14:creationId xmlns:p14="http://schemas.microsoft.com/office/powerpoint/2010/main" xmlns="" val="32184947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ayt Numarası Yer Tutucusu 8"/>
          <p:cNvSpPr>
            <a:spLocks noGrp="1"/>
          </p:cNvSpPr>
          <p:nvPr>
            <p:ph type="sldNum" sz="quarter" idx="12"/>
          </p:nvPr>
        </p:nvSpPr>
        <p:spPr/>
        <p:txBody>
          <a:bodyPr/>
          <a:lstStyle/>
          <a:p>
            <a:fld id="{A0D5BBEE-8282-4BDF-BCA1-4263C32F8460}" type="slidenum">
              <a:rPr lang="tr-TR" smtClean="0"/>
              <a:pPr/>
              <a:t>9</a:t>
            </a:fld>
            <a:endParaRPr lang="tr-TR"/>
          </a:p>
        </p:txBody>
      </p:sp>
      <p:graphicFrame>
        <p:nvGraphicFramePr>
          <p:cNvPr id="12" name="11 Diyagram"/>
          <p:cNvGraphicFramePr/>
          <p:nvPr/>
        </p:nvGraphicFramePr>
        <p:xfrm>
          <a:off x="510083" y="2061883"/>
          <a:ext cx="5408705" cy="37806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3" name="12 Başlık"/>
          <p:cNvSpPr>
            <a:spLocks noGrp="1"/>
          </p:cNvSpPr>
          <p:nvPr>
            <p:ph type="title"/>
          </p:nvPr>
        </p:nvSpPr>
        <p:spPr>
          <a:xfrm>
            <a:off x="1143000" y="391232"/>
            <a:ext cx="9875520" cy="1356360"/>
          </a:xfrm>
        </p:spPr>
        <p:txBody>
          <a:bodyPr/>
          <a:lstStyle/>
          <a:p>
            <a:r>
              <a:rPr lang="tr-TR" dirty="0" smtClean="0"/>
              <a:t>8. Tasarım ve yöntem </a:t>
            </a:r>
            <a:endParaRPr lang="tr-TR" dirty="0"/>
          </a:p>
        </p:txBody>
      </p:sp>
      <p:sp>
        <p:nvSpPr>
          <p:cNvPr id="15" name="Altbilgi Yer Tutucusu 6"/>
          <p:cNvSpPr>
            <a:spLocks noGrp="1"/>
          </p:cNvSpPr>
          <p:nvPr>
            <p:ph type="ftr" sz="quarter" idx="11"/>
          </p:nvPr>
        </p:nvSpPr>
        <p:spPr>
          <a:xfrm>
            <a:off x="3949148" y="6223828"/>
            <a:ext cx="4717774" cy="365125"/>
          </a:xfrm>
        </p:spPr>
        <p:txBody>
          <a:bodyPr/>
          <a:lstStyle/>
          <a:p>
            <a:r>
              <a:rPr lang="tr-TR" smtClean="0">
                <a:solidFill>
                  <a:schemeClr val="accent6">
                    <a:lumMod val="50000"/>
                  </a:schemeClr>
                </a:solidFill>
              </a:rPr>
              <a:t>Kültürel Miras Ziyaretinde Akış </a:t>
            </a:r>
            <a:endParaRPr lang="tr-TR" dirty="0">
              <a:solidFill>
                <a:schemeClr val="accent6">
                  <a:lumMod val="50000"/>
                </a:schemeClr>
              </a:solidFill>
            </a:endParaRPr>
          </a:p>
        </p:txBody>
      </p:sp>
      <p:sp>
        <p:nvSpPr>
          <p:cNvPr id="7" name="6 Metin kutusu"/>
          <p:cNvSpPr txBox="1"/>
          <p:nvPr/>
        </p:nvSpPr>
        <p:spPr>
          <a:xfrm>
            <a:off x="914409" y="6264318"/>
            <a:ext cx="1856919" cy="276999"/>
          </a:xfrm>
          <a:prstGeom prst="rect">
            <a:avLst/>
          </a:prstGeom>
          <a:noFill/>
        </p:spPr>
        <p:txBody>
          <a:bodyPr wrap="none" rtlCol="0">
            <a:spAutoFit/>
          </a:bodyPr>
          <a:lstStyle/>
          <a:p>
            <a:r>
              <a:rPr lang="tr-TR" sz="1200" dirty="0" smtClean="0"/>
              <a:t>Aykol, Aksatan, Sel &amp; İpek </a:t>
            </a:r>
            <a:endParaRPr lang="tr-TR" sz="1200" dirty="0"/>
          </a:p>
        </p:txBody>
      </p:sp>
      <p:graphicFrame>
        <p:nvGraphicFramePr>
          <p:cNvPr id="14" name="13 Diyagram"/>
          <p:cNvGraphicFramePr/>
          <p:nvPr/>
        </p:nvGraphicFramePr>
        <p:xfrm>
          <a:off x="6271811" y="2077803"/>
          <a:ext cx="5408705" cy="378061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xmlns="" val="1703940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checkerboard(across)">
                                      <p:cBhvr>
                                        <p:cTn id="7" dur="500"/>
                                        <p:tgtEl>
                                          <p:spTgt spid="12"/>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checkerboard(across)">
                                      <p:cBhvr>
                                        <p:cTn id="1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2" grpId="0">
        <p:bldAsOne/>
      </p:bldGraphic>
      <p:bldGraphic spid="14" grpId="0">
        <p:bldAsOne/>
      </p:bldGraphic>
    </p:bldLst>
  </p:timing>
</p:sld>
</file>

<file path=ppt/theme/theme1.xml><?xml version="1.0" encoding="utf-8"?>
<a:theme xmlns:a="http://schemas.openxmlformats.org/drawingml/2006/main" name="Basis">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Basis">
      <a:maj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xmlns="" name="Basis" id="{5665723A-49BA-4B57-8411-A56F8F207965}" vid="{90E45F77-AEFC-46EF-A7C1-5B338C297B02}"/>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Basis</Template>
  <TotalTime>205</TotalTime>
  <Words>1948</Words>
  <Application>Microsoft Office PowerPoint</Application>
  <PresentationFormat>Özel</PresentationFormat>
  <Paragraphs>460</Paragraphs>
  <Slides>19</Slides>
  <Notes>0</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Basis</vt:lpstr>
      <vt:lpstr>Kültürel Miras Alanı Ziyaretinde Akış:  Ziyaretçilerin Eğitim ve Kaçış Deneyimlerinin Etkileri</vt:lpstr>
      <vt:lpstr>1. Giriş </vt:lpstr>
      <vt:lpstr>2. Çalışmanın amacı</vt:lpstr>
      <vt:lpstr>3. Araştırma soruları</vt:lpstr>
      <vt:lpstr>4. Akış teorisi</vt:lpstr>
      <vt:lpstr>5. Turizm araştırmasında akış </vt:lpstr>
      <vt:lpstr>6. Deneyim ve akış </vt:lpstr>
      <vt:lpstr>7. Kavramsal model </vt:lpstr>
      <vt:lpstr>8. Tasarım ve yöntem </vt:lpstr>
      <vt:lpstr>9. Bulgular – ölçüm modeli</vt:lpstr>
      <vt:lpstr>Bulgular – faktör korelasyon matrisi</vt:lpstr>
      <vt:lpstr>Bulgular – yapısal model</vt:lpstr>
      <vt:lpstr>10. Sonuç </vt:lpstr>
      <vt:lpstr>11. Yöneticiler için öneriler </vt:lpstr>
      <vt:lpstr>11. Yöneticiler için öneriler </vt:lpstr>
      <vt:lpstr>12. Kısıtlar ve araştırma önerileri</vt:lpstr>
      <vt:lpstr>Teşekkür ederiz </vt:lpstr>
      <vt:lpstr>Ek: Soru formu </vt:lpstr>
      <vt:lpstr>Ek: Akışın boyutları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İlayda İpek</cp:lastModifiedBy>
  <cp:revision>53</cp:revision>
  <dcterms:created xsi:type="dcterms:W3CDTF">2014-08-26T23:52:37Z</dcterms:created>
  <dcterms:modified xsi:type="dcterms:W3CDTF">2016-10-04T07:22:32Z</dcterms:modified>
</cp:coreProperties>
</file>